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7" r:id="rId1"/>
  </p:sldMasterIdLst>
  <p:notesMasterIdLst>
    <p:notesMasterId r:id="rId26"/>
  </p:notesMasterIdLst>
  <p:handoutMasterIdLst>
    <p:handoutMasterId r:id="rId27"/>
  </p:handoutMasterIdLst>
  <p:sldIdLst>
    <p:sldId id="259" r:id="rId2"/>
    <p:sldId id="260" r:id="rId3"/>
    <p:sldId id="261" r:id="rId4"/>
    <p:sldId id="262" r:id="rId5"/>
    <p:sldId id="263" r:id="rId6"/>
    <p:sldId id="265" r:id="rId7"/>
    <p:sldId id="275" r:id="rId8"/>
    <p:sldId id="280" r:id="rId9"/>
    <p:sldId id="264" r:id="rId10"/>
    <p:sldId id="274" r:id="rId11"/>
    <p:sldId id="277" r:id="rId12"/>
    <p:sldId id="278" r:id="rId13"/>
    <p:sldId id="279" r:id="rId14"/>
    <p:sldId id="281" r:id="rId15"/>
    <p:sldId id="282" r:id="rId16"/>
    <p:sldId id="266" r:id="rId17"/>
    <p:sldId id="267" r:id="rId18"/>
    <p:sldId id="268" r:id="rId19"/>
    <p:sldId id="270" r:id="rId20"/>
    <p:sldId id="269" r:id="rId21"/>
    <p:sldId id="271" r:id="rId22"/>
    <p:sldId id="272" r:id="rId23"/>
    <p:sldId id="283" r:id="rId24"/>
    <p:sldId id="273" r:id="rId25"/>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A275E8C0-5941-497D-B6C1-DDCA1D9849F5}">
          <p14:sldIdLst>
            <p14:sldId id="259"/>
            <p14:sldId id="260"/>
            <p14:sldId id="261"/>
            <p14:sldId id="262"/>
            <p14:sldId id="263"/>
            <p14:sldId id="265"/>
            <p14:sldId id="275"/>
            <p14:sldId id="280"/>
            <p14:sldId id="264"/>
            <p14:sldId id="274"/>
            <p14:sldId id="277"/>
            <p14:sldId id="278"/>
            <p14:sldId id="279"/>
            <p14:sldId id="281"/>
            <p14:sldId id="282"/>
            <p14:sldId id="266"/>
            <p14:sldId id="267"/>
            <p14:sldId id="268"/>
            <p14:sldId id="270"/>
            <p14:sldId id="269"/>
            <p14:sldId id="271"/>
            <p14:sldId id="272"/>
            <p14:sldId id="283"/>
            <p14:sldId id="273"/>
          </p14:sldIdLst>
        </p14:section>
      </p14:sectionLst>
    </p:ext>
    <p:ext uri="{EFAFB233-063F-42B5-8137-9DF3F51BA10A}">
      <p15:sldGuideLst xmlns:p15="http://schemas.microsoft.com/office/powerpoint/2012/main">
        <p15:guide id="1" orient="horz" pos="2160">
          <p15:clr>
            <a:srgbClr val="A4A3A4"/>
          </p15:clr>
        </p15:guide>
        <p15:guide id="2" orient="horz" pos="1008">
          <p15:clr>
            <a:srgbClr val="A4A3A4"/>
          </p15:clr>
        </p15:guide>
        <p15:guide id="3" orient="horz" pos="3792">
          <p15:clr>
            <a:srgbClr val="A4A3A4"/>
          </p15:clr>
        </p15:guide>
        <p15:guide id="4" orient="horz" pos="1152">
          <p15:clr>
            <a:srgbClr val="A4A3A4"/>
          </p15:clr>
        </p15:guide>
        <p15:guide id="5" orient="horz" pos="3360">
          <p15:clr>
            <a:srgbClr val="A4A3A4"/>
          </p15:clr>
        </p15:guide>
        <p15:guide id="6" orient="horz" pos="3072">
          <p15:clr>
            <a:srgbClr val="A4A3A4"/>
          </p15:clr>
        </p15:guide>
        <p15:guide id="7" orient="horz" pos="864">
          <p15:clr>
            <a:srgbClr val="A4A3A4"/>
          </p15:clr>
        </p15:guide>
        <p15:guide id="8" orient="horz" pos="528">
          <p15:clr>
            <a:srgbClr val="A4A3A4"/>
          </p15:clr>
        </p15:guide>
        <p15:guide id="9" orient="horz" pos="2784">
          <p15:clr>
            <a:srgbClr val="A4A3A4"/>
          </p15:clr>
        </p15:guide>
        <p15:guide id="10" pos="3839">
          <p15:clr>
            <a:srgbClr val="A4A3A4"/>
          </p15:clr>
        </p15:guide>
        <p15:guide id="11" pos="959">
          <p15:clr>
            <a:srgbClr val="A4A3A4"/>
          </p15:clr>
        </p15:guide>
        <p15:guide id="12" pos="7007">
          <p15:clr>
            <a:srgbClr val="A4A3A4"/>
          </p15:clr>
        </p15:guide>
        <p15:guide id="13" pos="6719">
          <p15:clr>
            <a:srgbClr val="A4A3A4"/>
          </p15:clr>
        </p15:guide>
        <p15:guide id="14" pos="6143">
          <p15:clr>
            <a:srgbClr val="A4A3A4"/>
          </p15:clr>
        </p15:guide>
        <p15:guide id="15" pos="3983">
          <p15:clr>
            <a:srgbClr val="A4A3A4"/>
          </p15:clr>
        </p15:guide>
        <p15:guide id="16" pos="527">
          <p15:clr>
            <a:srgbClr val="A4A3A4"/>
          </p15:clr>
        </p15:guide>
        <p15:guide id="17" pos="715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10" autoAdjust="0"/>
    <p:restoredTop sz="85522" autoAdjust="0"/>
  </p:normalViewPr>
  <p:slideViewPr>
    <p:cSldViewPr>
      <p:cViewPr varScale="1">
        <p:scale>
          <a:sx n="73" d="100"/>
          <a:sy n="73" d="100"/>
        </p:scale>
        <p:origin x="1073" y="26"/>
      </p:cViewPr>
      <p:guideLst>
        <p:guide orient="horz" pos="2160"/>
        <p:guide orient="horz" pos="1008"/>
        <p:guide orient="horz" pos="3792"/>
        <p:guide orient="horz" pos="1152"/>
        <p:guide orient="horz" pos="3360"/>
        <p:guide orient="horz" pos="3072"/>
        <p:guide orient="horz" pos="864"/>
        <p:guide orient="horz" pos="528"/>
        <p:guide orient="horz" pos="2784"/>
        <p:guide pos="3839"/>
        <p:guide pos="959"/>
        <p:guide pos="7007"/>
        <p:guide pos="6719"/>
        <p:guide pos="6143"/>
        <p:guide pos="3983"/>
        <p:guide pos="527"/>
        <p:guide pos="7151"/>
      </p:guideLst>
    </p:cSldViewPr>
  </p:slideViewPr>
  <p:notesTextViewPr>
    <p:cViewPr>
      <p:scale>
        <a:sx n="1" d="1"/>
        <a:sy n="1" d="1"/>
      </p:scale>
      <p:origin x="0" y="0"/>
    </p:cViewPr>
  </p:notesTextViewPr>
  <p:notesViewPr>
    <p:cSldViewPr>
      <p:cViewPr varScale="1">
        <p:scale>
          <a:sx n="76" d="100"/>
          <a:sy n="76" d="100"/>
        </p:scale>
        <p:origin x="168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04A8D02-4E65-4CCD-8312-4AB164C6C77D}" type="datetimeFigureOut">
              <a:rPr lang="en-US"/>
              <a:t>11/22/2018</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C119DBA-4540-49B3-8FA9-6259387ECF9E}" type="slidenum">
              <a:rPr/>
              <a:t>‹#›</a:t>
            </a:fld>
            <a:endParaRPr/>
          </a:p>
        </p:txBody>
      </p:sp>
    </p:spTree>
    <p:extLst>
      <p:ext uri="{BB962C8B-B14F-4D97-AF65-F5344CB8AC3E}">
        <p14:creationId xmlns:p14="http://schemas.microsoft.com/office/powerpoint/2010/main" val="35876198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A755D9-D361-47B8-9652-3B4EA9776CE5}" type="datetimeFigureOut">
              <a:rPr lang="en-US"/>
              <a:t>11/22/2018</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B36274-F2B9-4C45-BBB4-0EDF4CD651A7}" type="slidenum">
              <a:rPr/>
              <a:t>‹#›</a:t>
            </a:fld>
            <a:endParaRPr/>
          </a:p>
        </p:txBody>
      </p:sp>
    </p:spTree>
    <p:extLst>
      <p:ext uri="{BB962C8B-B14F-4D97-AF65-F5344CB8AC3E}">
        <p14:creationId xmlns:p14="http://schemas.microsoft.com/office/powerpoint/2010/main" val="2147688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pedia.org/wiki/Cross-site_scrip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36274-F2B9-4C45-BBB4-0EDF4CD651A7}" type="slidenum">
              <a:rPr lang="en-US" smtClean="0"/>
              <a:t>1</a:t>
            </a:fld>
            <a:endParaRPr lang="en-US"/>
          </a:p>
        </p:txBody>
      </p:sp>
    </p:spTree>
    <p:extLst>
      <p:ext uri="{BB962C8B-B14F-4D97-AF65-F5344CB8AC3E}">
        <p14:creationId xmlns:p14="http://schemas.microsoft.com/office/powerpoint/2010/main" val="509441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10</a:t>
            </a:fld>
            <a:endParaRPr lang="en-US"/>
          </a:p>
        </p:txBody>
      </p:sp>
    </p:spTree>
    <p:extLst>
      <p:ext uri="{BB962C8B-B14F-4D97-AF65-F5344CB8AC3E}">
        <p14:creationId xmlns:p14="http://schemas.microsoft.com/office/powerpoint/2010/main" val="5106477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11</a:t>
            </a:fld>
            <a:endParaRPr lang="en-US"/>
          </a:p>
        </p:txBody>
      </p:sp>
    </p:spTree>
    <p:extLst>
      <p:ext uri="{BB962C8B-B14F-4D97-AF65-F5344CB8AC3E}">
        <p14:creationId xmlns:p14="http://schemas.microsoft.com/office/powerpoint/2010/main" val="26705938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34751" lvl="2" indent="-285750"/>
            <a:r>
              <a:rPr lang="en-US" dirty="0"/>
              <a:t>subclasses of this environment may override the methods </a:t>
            </a:r>
            <a:endParaRPr lang="fa-IR" dirty="0"/>
          </a:p>
          <a:p>
            <a:pPr marL="834751" lvl="2" indent="-285750"/>
            <a:r>
              <a:rPr lang="en-US" dirty="0"/>
              <a:t>that tell the runtime what attributes or functions are safe to access</a:t>
            </a:r>
            <a:endParaRPr lang="fa-IR" dirty="0"/>
          </a:p>
          <a:p>
            <a:pPr marL="834751" lvl="2" indent="-285750"/>
            <a:endParaRPr lang="fa-IR" dirty="0"/>
          </a:p>
          <a:p>
            <a:pPr marL="834751" lvl="2" indent="-285750"/>
            <a:r>
              <a:rPr lang="en-US" sz="1200" b="0" i="0" kern="1200" dirty="0">
                <a:solidFill>
                  <a:schemeClr val="tx1"/>
                </a:solidFill>
                <a:effectLst/>
                <a:latin typeface="+mn-lt"/>
                <a:ea typeface="+mn-ea"/>
                <a:cs typeface="+mn-cs"/>
              </a:rPr>
              <a:t>The Jinja2 sandbox alone is no solution for perfect security.</a:t>
            </a:r>
            <a:endParaRPr lang="fa-IR" dirty="0"/>
          </a:p>
          <a:p>
            <a:pPr marL="834751" lvl="2" indent="-285750"/>
            <a:endParaRPr lang="fa-IR" dirty="0"/>
          </a:p>
          <a:p>
            <a:pPr marL="834751" lvl="2" indent="-285750"/>
            <a:r>
              <a:rPr lang="en-US" sz="1200" b="0" i="0" kern="1200" dirty="0">
                <a:solidFill>
                  <a:schemeClr val="tx1"/>
                </a:solidFill>
                <a:effectLst/>
                <a:latin typeface="+mn-lt"/>
                <a:ea typeface="+mn-ea"/>
                <a:cs typeface="+mn-cs"/>
              </a:rPr>
              <a:t>Also the sandbox is only as good as the configuration. We strongly recommend only passing non-shared resources to the template and use some sort of whitelisting for attributes.</a:t>
            </a:r>
            <a:endParaRPr lang="fa-IR" sz="1200" b="0" i="0" kern="1200" dirty="0">
              <a:solidFill>
                <a:schemeClr val="tx1"/>
              </a:solidFill>
              <a:effectLst/>
              <a:latin typeface="+mn-lt"/>
              <a:ea typeface="+mn-ea"/>
              <a:cs typeface="+mn-cs"/>
            </a:endParaRPr>
          </a:p>
          <a:p>
            <a:pPr marL="834751" lvl="2" indent="-285750"/>
            <a:r>
              <a:rPr lang="en-US" sz="1200" b="0" i="0" kern="1200" dirty="0">
                <a:solidFill>
                  <a:schemeClr val="tx1"/>
                </a:solidFill>
                <a:effectLst/>
                <a:latin typeface="+mn-lt"/>
                <a:ea typeface="+mn-ea"/>
                <a:cs typeface="+mn-cs"/>
              </a:rPr>
              <a:t>Also keep in mind that templates may raise runtime or compile time errors, so make sure to catch them.</a:t>
            </a:r>
            <a:endParaRPr lang="fa-IR" sz="1200" b="0" i="0" kern="1200" dirty="0">
              <a:solidFill>
                <a:schemeClr val="tx1"/>
              </a:solidFill>
              <a:effectLst/>
              <a:latin typeface="+mn-lt"/>
              <a:ea typeface="+mn-ea"/>
              <a:cs typeface="+mn-cs"/>
            </a:endParaRPr>
          </a:p>
          <a:p>
            <a:pPr marL="834751" lvl="2" indent="-285750"/>
            <a:endParaRPr lang="en-US" dirty="0"/>
          </a:p>
          <a:p>
            <a:pPr rtl="0" fontAlgn="base"/>
            <a:r>
              <a:rPr lang="en-US" sz="1200" b="0" i="0" kern="1200" dirty="0">
                <a:solidFill>
                  <a:schemeClr val="tx1"/>
                </a:solidFill>
                <a:effectLst/>
                <a:latin typeface="+mn-lt"/>
                <a:ea typeface="+mn-ea"/>
                <a:cs typeface="+mn-cs"/>
              </a:rPr>
              <a:t>def </a:t>
            </a:r>
            <a:r>
              <a:rPr lang="en-US" sz="1200" b="0" i="0" kern="1200" dirty="0" err="1">
                <a:solidFill>
                  <a:schemeClr val="tx1"/>
                </a:solidFill>
                <a:effectLst/>
                <a:latin typeface="+mn-lt"/>
                <a:ea typeface="+mn-ea"/>
                <a:cs typeface="+mn-cs"/>
              </a:rPr>
              <a:t>test_immutable_environment</a:t>
            </a:r>
            <a:r>
              <a:rPr lang="en-US" sz="1200" b="0" i="0" kern="1200" dirty="0">
                <a:solidFill>
                  <a:schemeClr val="tx1"/>
                </a:solidFill>
                <a:effectLst/>
                <a:latin typeface="+mn-lt"/>
                <a:ea typeface="+mn-ea"/>
                <a:cs typeface="+mn-cs"/>
              </a:rPr>
              <a:t>(self):</a:t>
            </a:r>
          </a:p>
          <a:p>
            <a:pPr rtl="0" fontAlgn="base"/>
            <a:r>
              <a:rPr lang="en-US" sz="1200" b="0" i="0" kern="1200" dirty="0">
                <a:solidFill>
                  <a:schemeClr val="tx1"/>
                </a:solidFill>
                <a:effectLst/>
                <a:latin typeface="+mn-lt"/>
                <a:ea typeface="+mn-ea"/>
                <a:cs typeface="+mn-cs"/>
              </a:rPr>
              <a:t>    env = </a:t>
            </a:r>
            <a:r>
              <a:rPr lang="en-US" sz="1200" b="0" i="0" kern="1200" dirty="0" err="1">
                <a:solidFill>
                  <a:schemeClr val="tx1"/>
                </a:solidFill>
                <a:effectLst/>
                <a:latin typeface="+mn-lt"/>
                <a:ea typeface="+mn-ea"/>
                <a:cs typeface="+mn-cs"/>
              </a:rPr>
              <a:t>ImmutableSandboxedEnvironment</a:t>
            </a:r>
            <a:r>
              <a:rPr lang="en-US" sz="1200" b="0" i="0" kern="1200" dirty="0">
                <a:solidFill>
                  <a:schemeClr val="tx1"/>
                </a:solidFill>
                <a:effectLst/>
                <a:latin typeface="+mn-lt"/>
                <a:ea typeface="+mn-ea"/>
                <a:cs typeface="+mn-cs"/>
              </a:rPr>
              <a:t>()</a:t>
            </a:r>
          </a:p>
          <a:p>
            <a:pPr rtl="0" fontAlgn="base"/>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self.assert_raises</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SecurityError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env.from_string</a:t>
            </a:r>
            <a:r>
              <a:rPr lang="en-US" sz="1200" b="0" i="0" kern="1200" dirty="0">
                <a:solidFill>
                  <a:schemeClr val="tx1"/>
                </a:solidFill>
                <a:effectLst/>
                <a:latin typeface="+mn-lt"/>
                <a:ea typeface="+mn-ea"/>
                <a:cs typeface="+mn-cs"/>
              </a:rPr>
              <a:t>(</a:t>
            </a:r>
          </a:p>
          <a:p>
            <a:pPr rtl="0" fontAlgn="base"/>
            <a:r>
              <a:rPr lang="en-US" sz="1200" b="0" i="0" kern="1200" dirty="0">
                <a:solidFill>
                  <a:schemeClr val="tx1"/>
                </a:solidFill>
                <a:effectLst/>
                <a:latin typeface="+mn-lt"/>
                <a:ea typeface="+mn-ea"/>
                <a:cs typeface="+mn-cs"/>
              </a:rPr>
              <a:t>        '{{ [].append(23) }}').render)</a:t>
            </a:r>
          </a:p>
          <a:p>
            <a:pPr rtl="0" fontAlgn="base"/>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self.assert_raises</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SecurityError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env.from_string</a:t>
            </a:r>
            <a:r>
              <a:rPr lang="en-US" sz="1200" b="0" i="0" kern="1200" dirty="0">
                <a:solidFill>
                  <a:schemeClr val="tx1"/>
                </a:solidFill>
                <a:effectLst/>
                <a:latin typeface="+mn-lt"/>
                <a:ea typeface="+mn-ea"/>
                <a:cs typeface="+mn-cs"/>
              </a:rPr>
              <a:t>(</a:t>
            </a:r>
          </a:p>
          <a:p>
            <a:pPr rtl="0" fontAlgn="base"/>
            <a:r>
              <a:rPr lang="en-US" sz="1200" b="0" i="0" kern="1200" dirty="0">
                <a:solidFill>
                  <a:schemeClr val="tx1"/>
                </a:solidFill>
                <a:effectLst/>
                <a:latin typeface="+mn-lt"/>
                <a:ea typeface="+mn-ea"/>
                <a:cs typeface="+mn-cs"/>
              </a:rPr>
              <a:t>        '{{ {1:2}.clear() }}').render)</a:t>
            </a:r>
          </a:p>
          <a:p>
            <a:pPr marL="834751" lvl="2" indent="-285750"/>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13</a:t>
            </a:fld>
            <a:endParaRPr lang="en-US"/>
          </a:p>
        </p:txBody>
      </p:sp>
    </p:spTree>
    <p:extLst>
      <p:ext uri="{BB962C8B-B14F-4D97-AF65-F5344CB8AC3E}">
        <p14:creationId xmlns:p14="http://schemas.microsoft.com/office/powerpoint/2010/main" val="27412246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34751" lvl="2" indent="-285750"/>
            <a:r>
              <a:rPr lang="en-US" dirty="0"/>
              <a:t>subclasses of this environment may override the methods </a:t>
            </a:r>
            <a:endParaRPr lang="fa-IR" dirty="0"/>
          </a:p>
          <a:p>
            <a:pPr marL="834751" lvl="2" indent="-285750"/>
            <a:r>
              <a:rPr lang="en-US" dirty="0"/>
              <a:t>that tell the runtime what attributes or functions are safe to access</a:t>
            </a:r>
            <a:endParaRPr lang="fa-IR" dirty="0"/>
          </a:p>
          <a:p>
            <a:pPr marL="834751" lvl="2" indent="-285750"/>
            <a:endParaRPr lang="fa-IR" dirty="0"/>
          </a:p>
          <a:p>
            <a:pPr marL="834751" lvl="2" indent="-285750"/>
            <a:r>
              <a:rPr lang="en-US" sz="1200" b="0" i="0" kern="1200" dirty="0">
                <a:solidFill>
                  <a:schemeClr val="tx1"/>
                </a:solidFill>
                <a:effectLst/>
                <a:latin typeface="+mn-lt"/>
                <a:ea typeface="+mn-ea"/>
                <a:cs typeface="+mn-cs"/>
              </a:rPr>
              <a:t>The Jinja2 sandbox alone is no solution for perfect security.</a:t>
            </a:r>
            <a:endParaRPr lang="fa-IR" dirty="0"/>
          </a:p>
          <a:p>
            <a:pPr marL="834751" lvl="2" indent="-285750"/>
            <a:endParaRPr lang="fa-IR" dirty="0"/>
          </a:p>
          <a:p>
            <a:pPr marL="834751" lvl="2" indent="-285750"/>
            <a:r>
              <a:rPr lang="en-US" sz="1200" b="0" i="0" kern="1200" dirty="0">
                <a:solidFill>
                  <a:schemeClr val="tx1"/>
                </a:solidFill>
                <a:effectLst/>
                <a:latin typeface="+mn-lt"/>
                <a:ea typeface="+mn-ea"/>
                <a:cs typeface="+mn-cs"/>
              </a:rPr>
              <a:t>Also the sandbox is only as good as the configuration. We strongly recommend only passing non-shared resources to the template and use some sort of whitelisting for attributes.</a:t>
            </a:r>
            <a:endParaRPr lang="fa-IR" sz="1200" b="0" i="0" kern="1200" dirty="0">
              <a:solidFill>
                <a:schemeClr val="tx1"/>
              </a:solidFill>
              <a:effectLst/>
              <a:latin typeface="+mn-lt"/>
              <a:ea typeface="+mn-ea"/>
              <a:cs typeface="+mn-cs"/>
            </a:endParaRPr>
          </a:p>
          <a:p>
            <a:pPr marL="834751" lvl="2" indent="-285750"/>
            <a:r>
              <a:rPr lang="en-US" sz="1200" b="0" i="0" kern="1200" dirty="0">
                <a:solidFill>
                  <a:schemeClr val="tx1"/>
                </a:solidFill>
                <a:effectLst/>
                <a:latin typeface="+mn-lt"/>
                <a:ea typeface="+mn-ea"/>
                <a:cs typeface="+mn-cs"/>
              </a:rPr>
              <a:t>Also keep in mind that templates may raise runtime or compile time errors, so make sure to catch them.</a:t>
            </a:r>
            <a:endParaRPr lang="fa-IR" sz="1200" b="0" i="0" kern="1200" dirty="0">
              <a:solidFill>
                <a:schemeClr val="tx1"/>
              </a:solidFill>
              <a:effectLst/>
              <a:latin typeface="+mn-lt"/>
              <a:ea typeface="+mn-ea"/>
              <a:cs typeface="+mn-cs"/>
            </a:endParaRPr>
          </a:p>
          <a:p>
            <a:pPr marL="834751" lvl="2" indent="-285750"/>
            <a:endParaRPr lang="en-US" dirty="0"/>
          </a:p>
          <a:p>
            <a:pPr rtl="0" fontAlgn="base"/>
            <a:r>
              <a:rPr lang="en-US" sz="1200" b="0" i="0" kern="1200" dirty="0">
                <a:solidFill>
                  <a:schemeClr val="tx1"/>
                </a:solidFill>
                <a:effectLst/>
                <a:latin typeface="+mn-lt"/>
                <a:ea typeface="+mn-ea"/>
                <a:cs typeface="+mn-cs"/>
              </a:rPr>
              <a:t>def </a:t>
            </a:r>
            <a:r>
              <a:rPr lang="en-US" sz="1200" b="0" i="0" kern="1200" dirty="0" err="1">
                <a:solidFill>
                  <a:schemeClr val="tx1"/>
                </a:solidFill>
                <a:effectLst/>
                <a:latin typeface="+mn-lt"/>
                <a:ea typeface="+mn-ea"/>
                <a:cs typeface="+mn-cs"/>
              </a:rPr>
              <a:t>test_immutable_environment</a:t>
            </a:r>
            <a:r>
              <a:rPr lang="en-US" sz="1200" b="0" i="0" kern="1200" dirty="0">
                <a:solidFill>
                  <a:schemeClr val="tx1"/>
                </a:solidFill>
                <a:effectLst/>
                <a:latin typeface="+mn-lt"/>
                <a:ea typeface="+mn-ea"/>
                <a:cs typeface="+mn-cs"/>
              </a:rPr>
              <a:t>(self):</a:t>
            </a:r>
          </a:p>
          <a:p>
            <a:pPr rtl="0" fontAlgn="base"/>
            <a:r>
              <a:rPr lang="en-US" sz="1200" b="0" i="0" kern="1200" dirty="0">
                <a:solidFill>
                  <a:schemeClr val="tx1"/>
                </a:solidFill>
                <a:effectLst/>
                <a:latin typeface="+mn-lt"/>
                <a:ea typeface="+mn-ea"/>
                <a:cs typeface="+mn-cs"/>
              </a:rPr>
              <a:t>    env = </a:t>
            </a:r>
            <a:r>
              <a:rPr lang="en-US" sz="1200" b="0" i="0" kern="1200" dirty="0" err="1">
                <a:solidFill>
                  <a:schemeClr val="tx1"/>
                </a:solidFill>
                <a:effectLst/>
                <a:latin typeface="+mn-lt"/>
                <a:ea typeface="+mn-ea"/>
                <a:cs typeface="+mn-cs"/>
              </a:rPr>
              <a:t>ImmutableSandboxedEnvironment</a:t>
            </a:r>
            <a:r>
              <a:rPr lang="en-US" sz="1200" b="0" i="0" kern="1200" dirty="0">
                <a:solidFill>
                  <a:schemeClr val="tx1"/>
                </a:solidFill>
                <a:effectLst/>
                <a:latin typeface="+mn-lt"/>
                <a:ea typeface="+mn-ea"/>
                <a:cs typeface="+mn-cs"/>
              </a:rPr>
              <a:t>()</a:t>
            </a:r>
          </a:p>
          <a:p>
            <a:pPr rtl="0" fontAlgn="base"/>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self.assert_raises</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SecurityError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env.from_string</a:t>
            </a:r>
            <a:r>
              <a:rPr lang="en-US" sz="1200" b="0" i="0" kern="1200" dirty="0">
                <a:solidFill>
                  <a:schemeClr val="tx1"/>
                </a:solidFill>
                <a:effectLst/>
                <a:latin typeface="+mn-lt"/>
                <a:ea typeface="+mn-ea"/>
                <a:cs typeface="+mn-cs"/>
              </a:rPr>
              <a:t>(</a:t>
            </a:r>
          </a:p>
          <a:p>
            <a:pPr rtl="0" fontAlgn="base"/>
            <a:r>
              <a:rPr lang="en-US" sz="1200" b="0" i="0" kern="1200" dirty="0">
                <a:solidFill>
                  <a:schemeClr val="tx1"/>
                </a:solidFill>
                <a:effectLst/>
                <a:latin typeface="+mn-lt"/>
                <a:ea typeface="+mn-ea"/>
                <a:cs typeface="+mn-cs"/>
              </a:rPr>
              <a:t>        '{{ [].append(23) }}').render)</a:t>
            </a:r>
          </a:p>
          <a:p>
            <a:pPr rtl="0" fontAlgn="base"/>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self.assert_raises</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SecurityError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env.from_string</a:t>
            </a:r>
            <a:r>
              <a:rPr lang="en-US" sz="1200" b="0" i="0" kern="1200" dirty="0">
                <a:solidFill>
                  <a:schemeClr val="tx1"/>
                </a:solidFill>
                <a:effectLst/>
                <a:latin typeface="+mn-lt"/>
                <a:ea typeface="+mn-ea"/>
                <a:cs typeface="+mn-cs"/>
              </a:rPr>
              <a:t>(</a:t>
            </a:r>
          </a:p>
          <a:p>
            <a:pPr rtl="0" fontAlgn="base"/>
            <a:r>
              <a:rPr lang="en-US" sz="1200" b="0" i="0" kern="1200" dirty="0">
                <a:solidFill>
                  <a:schemeClr val="tx1"/>
                </a:solidFill>
                <a:effectLst/>
                <a:latin typeface="+mn-lt"/>
                <a:ea typeface="+mn-ea"/>
                <a:cs typeface="+mn-cs"/>
              </a:rPr>
              <a:t>        '{{ {1:2}.clear() }}').render)</a:t>
            </a:r>
          </a:p>
          <a:p>
            <a:pPr marL="834751" lvl="2" indent="-285750"/>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14</a:t>
            </a:fld>
            <a:endParaRPr lang="en-US"/>
          </a:p>
        </p:txBody>
      </p:sp>
    </p:spTree>
    <p:extLst>
      <p:ext uri="{BB962C8B-B14F-4D97-AF65-F5344CB8AC3E}">
        <p14:creationId xmlns:p14="http://schemas.microsoft.com/office/powerpoint/2010/main" val="19682116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34751" lvl="2" indent="-285750"/>
            <a:r>
              <a:rPr lang="en-US" dirty="0"/>
              <a:t>subclasses of this environment may override the methods </a:t>
            </a:r>
            <a:endParaRPr lang="fa-IR" dirty="0"/>
          </a:p>
          <a:p>
            <a:pPr marL="834751" lvl="2" indent="-285750"/>
            <a:r>
              <a:rPr lang="en-US" dirty="0"/>
              <a:t>that tell the runtime what attributes or functions are safe to access</a:t>
            </a:r>
            <a:endParaRPr lang="fa-IR" dirty="0"/>
          </a:p>
          <a:p>
            <a:pPr marL="834751" lvl="2" indent="-285750"/>
            <a:endParaRPr lang="fa-IR" dirty="0"/>
          </a:p>
          <a:p>
            <a:pPr marL="834751" lvl="2" indent="-285750"/>
            <a:r>
              <a:rPr lang="en-US" sz="1200" b="0" i="0" kern="1200" dirty="0">
                <a:solidFill>
                  <a:schemeClr val="tx1"/>
                </a:solidFill>
                <a:effectLst/>
                <a:latin typeface="+mn-lt"/>
                <a:ea typeface="+mn-ea"/>
                <a:cs typeface="+mn-cs"/>
              </a:rPr>
              <a:t>The Jinja2 sandbox alone is no solution for perfect security.</a:t>
            </a:r>
            <a:endParaRPr lang="fa-IR" dirty="0"/>
          </a:p>
          <a:p>
            <a:pPr marL="834751" lvl="2" indent="-285750"/>
            <a:endParaRPr lang="fa-IR" dirty="0"/>
          </a:p>
          <a:p>
            <a:pPr marL="834751" lvl="2" indent="-285750"/>
            <a:r>
              <a:rPr lang="en-US" sz="1200" b="0" i="0" kern="1200" dirty="0">
                <a:solidFill>
                  <a:schemeClr val="tx1"/>
                </a:solidFill>
                <a:effectLst/>
                <a:latin typeface="+mn-lt"/>
                <a:ea typeface="+mn-ea"/>
                <a:cs typeface="+mn-cs"/>
              </a:rPr>
              <a:t>Also the sandbox is only as good as the configuration. We strongly recommend only passing non-shared resources to the template and use some sort of whitelisting for attributes.</a:t>
            </a:r>
            <a:endParaRPr lang="fa-IR" sz="1200" b="0" i="0" kern="1200" dirty="0">
              <a:solidFill>
                <a:schemeClr val="tx1"/>
              </a:solidFill>
              <a:effectLst/>
              <a:latin typeface="+mn-lt"/>
              <a:ea typeface="+mn-ea"/>
              <a:cs typeface="+mn-cs"/>
            </a:endParaRPr>
          </a:p>
          <a:p>
            <a:pPr marL="834751" lvl="2" indent="-285750"/>
            <a:r>
              <a:rPr lang="en-US" sz="1200" b="0" i="0" kern="1200" dirty="0">
                <a:solidFill>
                  <a:schemeClr val="tx1"/>
                </a:solidFill>
                <a:effectLst/>
                <a:latin typeface="+mn-lt"/>
                <a:ea typeface="+mn-ea"/>
                <a:cs typeface="+mn-cs"/>
              </a:rPr>
              <a:t>Also keep in mind that templates may raise runtime or compile time errors, so make sure to catch them.</a:t>
            </a:r>
            <a:endParaRPr lang="fa-IR" sz="1200" b="0" i="0" kern="1200" dirty="0">
              <a:solidFill>
                <a:schemeClr val="tx1"/>
              </a:solidFill>
              <a:effectLst/>
              <a:latin typeface="+mn-lt"/>
              <a:ea typeface="+mn-ea"/>
              <a:cs typeface="+mn-cs"/>
            </a:endParaRPr>
          </a:p>
          <a:p>
            <a:pPr marL="834751" lvl="2" indent="-285750"/>
            <a:endParaRPr lang="en-US" dirty="0"/>
          </a:p>
          <a:p>
            <a:pPr rtl="0" fontAlgn="base"/>
            <a:r>
              <a:rPr lang="en-US" sz="1200" b="0" i="0" kern="1200" dirty="0">
                <a:solidFill>
                  <a:schemeClr val="tx1"/>
                </a:solidFill>
                <a:effectLst/>
                <a:latin typeface="+mn-lt"/>
                <a:ea typeface="+mn-ea"/>
                <a:cs typeface="+mn-cs"/>
              </a:rPr>
              <a:t>def </a:t>
            </a:r>
            <a:r>
              <a:rPr lang="en-US" sz="1200" b="0" i="0" kern="1200" dirty="0" err="1">
                <a:solidFill>
                  <a:schemeClr val="tx1"/>
                </a:solidFill>
                <a:effectLst/>
                <a:latin typeface="+mn-lt"/>
                <a:ea typeface="+mn-ea"/>
                <a:cs typeface="+mn-cs"/>
              </a:rPr>
              <a:t>test_immutable_environment</a:t>
            </a:r>
            <a:r>
              <a:rPr lang="en-US" sz="1200" b="0" i="0" kern="1200" dirty="0">
                <a:solidFill>
                  <a:schemeClr val="tx1"/>
                </a:solidFill>
                <a:effectLst/>
                <a:latin typeface="+mn-lt"/>
                <a:ea typeface="+mn-ea"/>
                <a:cs typeface="+mn-cs"/>
              </a:rPr>
              <a:t>(self):</a:t>
            </a:r>
          </a:p>
          <a:p>
            <a:pPr rtl="0" fontAlgn="base"/>
            <a:r>
              <a:rPr lang="en-US" sz="1200" b="0" i="0" kern="1200" dirty="0">
                <a:solidFill>
                  <a:schemeClr val="tx1"/>
                </a:solidFill>
                <a:effectLst/>
                <a:latin typeface="+mn-lt"/>
                <a:ea typeface="+mn-ea"/>
                <a:cs typeface="+mn-cs"/>
              </a:rPr>
              <a:t>    env = </a:t>
            </a:r>
            <a:r>
              <a:rPr lang="en-US" sz="1200" b="0" i="0" kern="1200" dirty="0" err="1">
                <a:solidFill>
                  <a:schemeClr val="tx1"/>
                </a:solidFill>
                <a:effectLst/>
                <a:latin typeface="+mn-lt"/>
                <a:ea typeface="+mn-ea"/>
                <a:cs typeface="+mn-cs"/>
              </a:rPr>
              <a:t>ImmutableSandboxedEnvironment</a:t>
            </a:r>
            <a:r>
              <a:rPr lang="en-US" sz="1200" b="0" i="0" kern="1200" dirty="0">
                <a:solidFill>
                  <a:schemeClr val="tx1"/>
                </a:solidFill>
                <a:effectLst/>
                <a:latin typeface="+mn-lt"/>
                <a:ea typeface="+mn-ea"/>
                <a:cs typeface="+mn-cs"/>
              </a:rPr>
              <a:t>()</a:t>
            </a:r>
          </a:p>
          <a:p>
            <a:pPr rtl="0" fontAlgn="base"/>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self.assert_raises</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SecurityError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env.from_string</a:t>
            </a:r>
            <a:r>
              <a:rPr lang="en-US" sz="1200" b="0" i="0" kern="1200" dirty="0">
                <a:solidFill>
                  <a:schemeClr val="tx1"/>
                </a:solidFill>
                <a:effectLst/>
                <a:latin typeface="+mn-lt"/>
                <a:ea typeface="+mn-ea"/>
                <a:cs typeface="+mn-cs"/>
              </a:rPr>
              <a:t>(</a:t>
            </a:r>
          </a:p>
          <a:p>
            <a:pPr rtl="0" fontAlgn="base"/>
            <a:r>
              <a:rPr lang="en-US" sz="1200" b="0" i="0" kern="1200" dirty="0">
                <a:solidFill>
                  <a:schemeClr val="tx1"/>
                </a:solidFill>
                <a:effectLst/>
                <a:latin typeface="+mn-lt"/>
                <a:ea typeface="+mn-ea"/>
                <a:cs typeface="+mn-cs"/>
              </a:rPr>
              <a:t>        '{{ [].append(23) }}').render)</a:t>
            </a:r>
          </a:p>
          <a:p>
            <a:pPr rtl="0" fontAlgn="base"/>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self.assert_raises</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SecurityError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env.from_string</a:t>
            </a:r>
            <a:r>
              <a:rPr lang="en-US" sz="1200" b="0" i="0" kern="1200" dirty="0">
                <a:solidFill>
                  <a:schemeClr val="tx1"/>
                </a:solidFill>
                <a:effectLst/>
                <a:latin typeface="+mn-lt"/>
                <a:ea typeface="+mn-ea"/>
                <a:cs typeface="+mn-cs"/>
              </a:rPr>
              <a:t>(</a:t>
            </a:r>
          </a:p>
          <a:p>
            <a:pPr rtl="0" fontAlgn="base"/>
            <a:r>
              <a:rPr lang="en-US" sz="1200" b="0" i="0" kern="1200" dirty="0">
                <a:solidFill>
                  <a:schemeClr val="tx1"/>
                </a:solidFill>
                <a:effectLst/>
                <a:latin typeface="+mn-lt"/>
                <a:ea typeface="+mn-ea"/>
                <a:cs typeface="+mn-cs"/>
              </a:rPr>
              <a:t>        '{{ {1:2}.clear() }}').render)</a:t>
            </a:r>
          </a:p>
          <a:p>
            <a:pPr marL="834751" lvl="2" indent="-285750"/>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15</a:t>
            </a:fld>
            <a:endParaRPr lang="en-US"/>
          </a:p>
        </p:txBody>
      </p:sp>
    </p:spTree>
    <p:extLst>
      <p:ext uri="{BB962C8B-B14F-4D97-AF65-F5344CB8AC3E}">
        <p14:creationId xmlns:p14="http://schemas.microsoft.com/office/powerpoint/2010/main" val="18840202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As of Jinja 2.4 this can also be a callable that is passed the template name and has to return </a:t>
            </a:r>
            <a:r>
              <a:rPr lang="en-US" dirty="0">
                <a:effectLst/>
              </a:rPr>
              <a:t>True</a:t>
            </a:r>
            <a:r>
              <a:rPr lang="en-US" sz="1200" b="0" i="0" kern="1200" dirty="0">
                <a:solidFill>
                  <a:schemeClr val="tx1"/>
                </a:solidFill>
                <a:effectLst/>
                <a:latin typeface="+mn-lt"/>
                <a:ea typeface="+mn-ea"/>
                <a:cs typeface="+mn-cs"/>
              </a:rPr>
              <a:t> or </a:t>
            </a:r>
            <a:r>
              <a:rPr lang="en-US" dirty="0">
                <a:effectLst/>
              </a:rPr>
              <a:t>False</a:t>
            </a:r>
            <a:r>
              <a:rPr lang="en-US" sz="1200" b="0" i="0" kern="1200" dirty="0">
                <a:solidFill>
                  <a:schemeClr val="tx1"/>
                </a:solidFill>
                <a:effectLst/>
                <a:latin typeface="+mn-lt"/>
                <a:ea typeface="+mn-ea"/>
                <a:cs typeface="+mn-cs"/>
              </a:rPr>
              <a:t> depending on </a:t>
            </a:r>
            <a:r>
              <a:rPr lang="en-US" sz="1200" b="0" i="0" kern="1200" dirty="0" err="1">
                <a:solidFill>
                  <a:schemeClr val="tx1"/>
                </a:solidFill>
                <a:effectLst/>
                <a:latin typeface="+mn-lt"/>
                <a:ea typeface="+mn-ea"/>
                <a:cs typeface="+mn-cs"/>
              </a:rPr>
              <a:t>autoescape</a:t>
            </a:r>
            <a:r>
              <a:rPr lang="en-US" sz="1200" b="0" i="0" kern="1200" dirty="0">
                <a:solidFill>
                  <a:schemeClr val="tx1"/>
                </a:solidFill>
                <a:effectLst/>
                <a:latin typeface="+mn-lt"/>
                <a:ea typeface="+mn-ea"/>
                <a:cs typeface="+mn-cs"/>
              </a:rPr>
              <a:t> should be enabled by default.</a:t>
            </a:r>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16</a:t>
            </a:fld>
            <a:endParaRPr lang="en-US"/>
          </a:p>
        </p:txBody>
      </p:sp>
    </p:spTree>
    <p:extLst>
      <p:ext uri="{BB962C8B-B14F-4D97-AF65-F5344CB8AC3E}">
        <p14:creationId xmlns:p14="http://schemas.microsoft.com/office/powerpoint/2010/main" val="25458151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20</a:t>
            </a:fld>
            <a:endParaRPr lang="en-US"/>
          </a:p>
        </p:txBody>
      </p:sp>
    </p:spTree>
    <p:extLst>
      <p:ext uri="{BB962C8B-B14F-4D97-AF65-F5344CB8AC3E}">
        <p14:creationId xmlns:p14="http://schemas.microsoft.com/office/powerpoint/2010/main" val="35199710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2</a:t>
            </a:fld>
            <a:endParaRPr lang="en-US"/>
          </a:p>
        </p:txBody>
      </p:sp>
    </p:spTree>
    <p:extLst>
      <p:ext uri="{BB962C8B-B14F-4D97-AF65-F5344CB8AC3E}">
        <p14:creationId xmlns:p14="http://schemas.microsoft.com/office/powerpoint/2010/main" val="2766336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Now, in the modern web world, we have less of static data and more of dynamic data being requested from clients and therefore sent by the server. The web totally depends on what the client is asking for, and on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template contains variables which are replaced by the values which are passed in when the template is </a:t>
            </a:r>
            <a:r>
              <a:rPr lang="en-US" sz="1200" b="0" i="1" kern="1200" dirty="0">
                <a:solidFill>
                  <a:schemeClr val="tx1"/>
                </a:solidFill>
                <a:effectLst/>
                <a:latin typeface="+mn-lt"/>
                <a:ea typeface="+mn-ea"/>
                <a:cs typeface="+mn-cs"/>
              </a:rPr>
              <a:t>rendered.</a:t>
            </a:r>
            <a:r>
              <a:rPr lang="en-US" sz="1200" b="0" i="0" kern="1200" dirty="0">
                <a:solidFill>
                  <a:schemeClr val="tx1"/>
                </a:solidFill>
                <a:effectLst/>
                <a:latin typeface="+mn-lt"/>
                <a:ea typeface="+mn-ea"/>
                <a:cs typeface="+mn-cs"/>
              </a:rPr>
              <a:t> Variables are helpful with the dynamic </a:t>
            </a:r>
            <a:r>
              <a:rPr lang="en-US" sz="1200" b="0" i="0" kern="1200" dirty="0" err="1">
                <a:solidFill>
                  <a:schemeClr val="tx1"/>
                </a:solidFill>
                <a:effectLst/>
                <a:latin typeface="+mn-lt"/>
                <a:ea typeface="+mn-ea"/>
                <a:cs typeface="+mn-cs"/>
              </a:rPr>
              <a:t>data.which</a:t>
            </a:r>
            <a:r>
              <a:rPr lang="en-US" sz="1200" b="0" i="0" kern="1200" dirty="0">
                <a:solidFill>
                  <a:schemeClr val="tx1"/>
                </a:solidFill>
                <a:effectLst/>
                <a:latin typeface="+mn-lt"/>
                <a:ea typeface="+mn-ea"/>
                <a:cs typeface="+mn-cs"/>
              </a:rPr>
              <a:t> user is signing in and who is logging out. So, Jinja2 templating is being used.</a:t>
            </a:r>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3</a:t>
            </a:fld>
            <a:endParaRPr lang="en-US"/>
          </a:p>
        </p:txBody>
      </p:sp>
    </p:spTree>
    <p:extLst>
      <p:ext uri="{BB962C8B-B14F-4D97-AF65-F5344CB8AC3E}">
        <p14:creationId xmlns:p14="http://schemas.microsoft.com/office/powerpoint/2010/main" val="16489571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Configurable syntax. For instance you can reconfigure Jinja2 to better fit output formats such as LaTeX or JavaScript.</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Jinja2 sandbox can be used to evaluate untrusted code. Access to unsafe attributes and methods is prohibited.</a:t>
            </a:r>
          </a:p>
          <a:p>
            <a:r>
              <a:rPr lang="en-US" sz="1200" b="0" i="0" kern="1200" dirty="0">
                <a:solidFill>
                  <a:schemeClr val="tx1"/>
                </a:solidFill>
                <a:effectLst/>
                <a:latin typeface="+mn-lt"/>
                <a:ea typeface="+mn-ea"/>
                <a:cs typeface="+mn-cs"/>
              </a:rPr>
              <a:t>Sandboxed execution mode. Every aspect of the template execution is monitored and explicitly whitelisted or blacklisted, whatever is preferred. This makes it possible to execute untrusted templates.</a:t>
            </a: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3B36274-F2B9-4C45-BBB4-0EDF4CD651A7}" type="slidenum">
              <a:rPr lang="en-US" smtClean="0"/>
              <a:t>4</a:t>
            </a:fld>
            <a:endParaRPr lang="en-US"/>
          </a:p>
        </p:txBody>
      </p:sp>
    </p:spTree>
    <p:extLst>
      <p:ext uri="{BB962C8B-B14F-4D97-AF65-F5344CB8AC3E}">
        <p14:creationId xmlns:p14="http://schemas.microsoft.com/office/powerpoint/2010/main" val="29258208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High performance with just in time compilation to Python bytecode. Jinja2 will translate your template sources on first load into Python bytecode for best runtime performance.</a:t>
            </a:r>
          </a:p>
          <a:p>
            <a:endParaRPr lang="fa-IR"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powerful automatic HTML escaping system for cross site scripting prevention.</a:t>
            </a:r>
          </a:p>
          <a:p>
            <a:r>
              <a:rPr lang="en-US" sz="1200" b="0" i="0" kern="1200" dirty="0">
                <a:solidFill>
                  <a:schemeClr val="tx1"/>
                </a:solidFill>
                <a:effectLst/>
                <a:latin typeface="+mn-lt"/>
                <a:ea typeface="+mn-ea"/>
                <a:cs typeface="+mn-cs"/>
              </a:rPr>
              <a:t>Jinja 2 has a powerful automatic HTML Escaping</a:t>
            </a:r>
            <a:r>
              <a:rPr lang="en-US" sz="1200" b="1"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which helps preventing Cross-site Scripting (</a:t>
            </a:r>
            <a:r>
              <a:rPr lang="en-US" sz="1200" b="0" i="0" u="none" strike="noStrike" kern="1200" dirty="0">
                <a:solidFill>
                  <a:schemeClr val="tx1"/>
                </a:solidFill>
                <a:effectLst/>
                <a:latin typeface="+mn-lt"/>
                <a:ea typeface="+mn-ea"/>
                <a:cs typeface="+mn-cs"/>
                <a:hlinkClick r:id="rId3"/>
              </a:rPr>
              <a:t>XSS Attack</a:t>
            </a:r>
            <a:r>
              <a:rPr lang="en-US" sz="1200" b="0" i="0" kern="1200" dirty="0">
                <a:solidFill>
                  <a:schemeClr val="tx1"/>
                </a:solidFill>
                <a:effectLst/>
                <a:latin typeface="+mn-lt"/>
                <a:ea typeface="+mn-ea"/>
                <a:cs typeface="+mn-cs"/>
              </a:rPr>
              <a:t>). There are special characters like &gt;,&lt;,&amp;, etc. which carry special meanings in the templates. So, if you want to use them as regular text in your documents then, replace them with entities. Not doing so might lead to XSS-Attack.</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Template inheritance makes it possible to use the same or a similar layout for all templates.</a:t>
            </a:r>
          </a:p>
          <a:p>
            <a:endParaRPr lang="fa-IR"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Template designer helpers. Jinja2 ships with a wide range of useful little helpers that help solving common tasks in templates such as breaking up sequences of items into multiple columns and more</a:t>
            </a:r>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5</a:t>
            </a:fld>
            <a:endParaRPr lang="en-US"/>
          </a:p>
        </p:txBody>
      </p:sp>
    </p:spTree>
    <p:extLst>
      <p:ext uri="{BB962C8B-B14F-4D97-AF65-F5344CB8AC3E}">
        <p14:creationId xmlns:p14="http://schemas.microsoft.com/office/powerpoint/2010/main" val="161517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But templates without any logic mean that you have to do all the processing in the code which is boring and stupid. A template engine that does that is shipped with Python and called </a:t>
            </a:r>
            <a:r>
              <a:rPr lang="en-US" sz="1200" b="0" i="1" kern="1200" dirty="0" err="1">
                <a:solidFill>
                  <a:schemeClr val="tx1"/>
                </a:solidFill>
                <a:effectLst/>
                <a:latin typeface="+mn-lt"/>
                <a:ea typeface="+mn-ea"/>
                <a:cs typeface="+mn-cs"/>
              </a:rPr>
              <a:t>string.Template</a:t>
            </a:r>
            <a:r>
              <a:rPr lang="en-US" sz="1200" b="0" i="0" kern="1200" dirty="0">
                <a:solidFill>
                  <a:schemeClr val="tx1"/>
                </a:solidFill>
                <a:effectLst/>
                <a:latin typeface="+mn-lt"/>
                <a:ea typeface="+mn-ea"/>
                <a:cs typeface="+mn-cs"/>
              </a:rPr>
              <a:t>. Comes without loops and if conditions and is by far the fastest template engine you can get for Python.</a:t>
            </a:r>
          </a:p>
          <a:p>
            <a:r>
              <a:rPr lang="en-US" sz="1200" b="0" i="0" kern="1200" dirty="0" err="1">
                <a:solidFill>
                  <a:schemeClr val="tx1"/>
                </a:solidFill>
                <a:effectLst/>
                <a:latin typeface="+mn-lt"/>
                <a:ea typeface="+mn-ea"/>
                <a:cs typeface="+mn-cs"/>
              </a:rPr>
              <a:t>nd</a:t>
            </a:r>
            <a:r>
              <a:rPr lang="en-US" sz="1200" b="0" i="0" kern="1200" dirty="0">
                <a:solidFill>
                  <a:schemeClr val="tx1"/>
                </a:solidFill>
                <a:effectLst/>
                <a:latin typeface="+mn-lt"/>
                <a:ea typeface="+mn-ea"/>
                <a:cs typeface="+mn-cs"/>
              </a:rPr>
              <a:t> Jinja leaves it pretty much to you how much logic you want to put into templates. There are some restrictions in what you can do and what not.</a:t>
            </a:r>
            <a:endParaRPr lang="fa-IR" sz="1200" b="0" i="0" kern="1200" dirty="0">
              <a:solidFill>
                <a:schemeClr val="tx1"/>
              </a:solidFill>
              <a:effectLst/>
              <a:latin typeface="+mn-lt"/>
              <a:ea typeface="+mn-ea"/>
              <a:cs typeface="+mn-cs"/>
            </a:endParaRPr>
          </a:p>
          <a:p>
            <a:endParaRPr lang="fa-IR"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Jinja2 neither allows you to put arbitrary Python code into templates nor does it allow all Python expressions. The operators are limited to the most common ones and more advanced expressions such as list comprehensions and generator expressions are not supported. This keeps the template engine easier to maintain and templates more readable.</a:t>
            </a:r>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6</a:t>
            </a:fld>
            <a:endParaRPr lang="en-US"/>
          </a:p>
        </p:txBody>
      </p:sp>
    </p:spTree>
    <p:extLst>
      <p:ext uri="{BB962C8B-B14F-4D97-AF65-F5344CB8AC3E}">
        <p14:creationId xmlns:p14="http://schemas.microsoft.com/office/powerpoint/2010/main" val="15394682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Instances of this class may be modified if they are not shared and if no template was loaded so far. Modifications on environments after the first template was loaded will lead to </a:t>
            </a:r>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7</a:t>
            </a:fld>
            <a:endParaRPr lang="en-US"/>
          </a:p>
        </p:txBody>
      </p:sp>
    </p:spTree>
    <p:extLst>
      <p:ext uri="{BB962C8B-B14F-4D97-AF65-F5344CB8AC3E}">
        <p14:creationId xmlns:p14="http://schemas.microsoft.com/office/powerpoint/2010/main" val="42633988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Instances of this class may be modified if they are not shared and if no template was loaded so far. Modifications on environments after the first template was loaded will lead to </a:t>
            </a:r>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8</a:t>
            </a:fld>
            <a:endParaRPr lang="en-US"/>
          </a:p>
        </p:txBody>
      </p:sp>
    </p:spTree>
    <p:extLst>
      <p:ext uri="{BB962C8B-B14F-4D97-AF65-F5344CB8AC3E}">
        <p14:creationId xmlns:p14="http://schemas.microsoft.com/office/powerpoint/2010/main" val="40034111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Returns a set of all variables in the AST that will be looked up from the context at runtime.</a:t>
            </a:r>
          </a:p>
          <a:p>
            <a:endParaRPr lang="en-US" dirty="0"/>
          </a:p>
        </p:txBody>
      </p:sp>
      <p:sp>
        <p:nvSpPr>
          <p:cNvPr id="4" name="Slide Number Placeholder 3"/>
          <p:cNvSpPr>
            <a:spLocks noGrp="1"/>
          </p:cNvSpPr>
          <p:nvPr>
            <p:ph type="sldNum" sz="quarter" idx="5"/>
          </p:nvPr>
        </p:nvSpPr>
        <p:spPr/>
        <p:txBody>
          <a:bodyPr/>
          <a:lstStyle/>
          <a:p>
            <a:fld id="{E3B36274-F2B9-4C45-BBB4-0EDF4CD651A7}" type="slidenum">
              <a:rPr lang="en-US" smtClean="0"/>
              <a:t>9</a:t>
            </a:fld>
            <a:endParaRPr lang="en-US"/>
          </a:p>
        </p:txBody>
      </p:sp>
    </p:spTree>
    <p:extLst>
      <p:ext uri="{BB962C8B-B14F-4D97-AF65-F5344CB8AC3E}">
        <p14:creationId xmlns:p14="http://schemas.microsoft.com/office/powerpoint/2010/main" val="4085330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418" y="3085765"/>
            <a:ext cx="11259933"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040" y="1020431"/>
            <a:ext cx="10990686" cy="1475013"/>
          </a:xfrm>
          <a:effectLst/>
        </p:spPr>
        <p:txBody>
          <a:bodyPr anchor="b">
            <a:normAutofit/>
          </a:bodyPr>
          <a:lstStyle>
            <a:lvl1pPr>
              <a:defRPr sz="3599">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043" y="2495446"/>
            <a:ext cx="10990683" cy="590321"/>
          </a:xfrm>
        </p:spPr>
        <p:txBody>
          <a:bodyPr anchor="t">
            <a:normAutofit/>
          </a:bodyPr>
          <a:lstStyle>
            <a:lvl1pPr marL="0" indent="0" algn="l">
              <a:buNone/>
              <a:defRPr sz="1600" cap="all">
                <a:solidFill>
                  <a:schemeClr val="accent2"/>
                </a:solidFill>
              </a:defRPr>
            </a:lvl1pPr>
            <a:lvl2pPr marL="457063" indent="0" algn="ctr">
              <a:buNone/>
              <a:defRPr>
                <a:solidFill>
                  <a:schemeClr val="tx1">
                    <a:tint val="75000"/>
                  </a:schemeClr>
                </a:solidFill>
              </a:defRPr>
            </a:lvl2pPr>
            <a:lvl3pPr marL="914126" indent="0" algn="ctr">
              <a:buNone/>
              <a:defRPr>
                <a:solidFill>
                  <a:schemeClr val="tx1">
                    <a:tint val="75000"/>
                  </a:schemeClr>
                </a:solidFill>
              </a:defRPr>
            </a:lvl3pPr>
            <a:lvl4pPr marL="1371189" indent="0" algn="ctr">
              <a:buNone/>
              <a:defRPr>
                <a:solidFill>
                  <a:schemeClr val="tx1">
                    <a:tint val="75000"/>
                  </a:schemeClr>
                </a:solidFill>
              </a:defRPr>
            </a:lvl4pPr>
            <a:lvl5pPr marL="1828251" indent="0" algn="ctr">
              <a:buNone/>
              <a:defRPr>
                <a:solidFill>
                  <a:schemeClr val="tx1">
                    <a:tint val="75000"/>
                  </a:schemeClr>
                </a:solidFill>
              </a:defRPr>
            </a:lvl5pPr>
            <a:lvl6pPr marL="2285314" indent="0" algn="ctr">
              <a:buNone/>
              <a:defRPr>
                <a:solidFill>
                  <a:schemeClr val="tx1">
                    <a:tint val="75000"/>
                  </a:schemeClr>
                </a:solidFill>
              </a:defRPr>
            </a:lvl6pPr>
            <a:lvl7pPr marL="2742377" indent="0" algn="ctr">
              <a:buNone/>
              <a:defRPr>
                <a:solidFill>
                  <a:schemeClr val="tx1">
                    <a:tint val="75000"/>
                  </a:schemeClr>
                </a:solidFill>
              </a:defRPr>
            </a:lvl7pPr>
            <a:lvl8pPr marL="3199440" indent="0" algn="ctr">
              <a:buNone/>
              <a:defRPr>
                <a:solidFill>
                  <a:schemeClr val="tx1">
                    <a:tint val="75000"/>
                  </a:schemeClr>
                </a:solidFill>
              </a:defRPr>
            </a:lvl8pPr>
            <a:lvl9pPr marL="3656503"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3970" y="5956138"/>
            <a:ext cx="2844059" cy="365125"/>
          </a:xfrm>
        </p:spPr>
        <p:txBody>
          <a:bodyPr/>
          <a:lstStyle>
            <a:lvl1pPr>
              <a:defRPr>
                <a:solidFill>
                  <a:schemeClr val="accent1">
                    <a:lumMod val="75000"/>
                    <a:lumOff val="25000"/>
                  </a:schemeClr>
                </a:solidFill>
              </a:defRPr>
            </a:lvl1pPr>
          </a:lstStyle>
          <a:p>
            <a:fld id="{2A25F279-4724-4B4D-A1F1-FFED606A3211}" type="datetime1">
              <a:rPr lang="en-US" smtClean="0"/>
              <a:t>11/22/2018</a:t>
            </a:fld>
            <a:endParaRPr lang="en-US"/>
          </a:p>
        </p:txBody>
      </p:sp>
      <p:sp>
        <p:nvSpPr>
          <p:cNvPr id="5" name="Footer Placeholder 4"/>
          <p:cNvSpPr>
            <a:spLocks noGrp="1"/>
          </p:cNvSpPr>
          <p:nvPr>
            <p:ph type="ftr" sz="quarter" idx="11"/>
          </p:nvPr>
        </p:nvSpPr>
        <p:spPr>
          <a:xfrm>
            <a:off x="581040" y="5951812"/>
            <a:ext cx="6915409" cy="365125"/>
          </a:xfrm>
        </p:spPr>
        <p:txBody>
          <a:bodyPr/>
          <a:lstStyle>
            <a:lvl1pPr>
              <a:defRPr>
                <a:solidFill>
                  <a:schemeClr val="accent1">
                    <a:lumMod val="75000"/>
                    <a:lumOff val="25000"/>
                  </a:schemeClr>
                </a:solidFill>
              </a:defRPr>
            </a:lvl1pPr>
          </a:lstStyle>
          <a:p>
            <a:r>
              <a:rPr lang="en-US"/>
              <a:t>Add a footer</a:t>
            </a:r>
            <a:endParaRPr lang="en-US" dirty="0"/>
          </a:p>
        </p:txBody>
      </p:sp>
      <p:sp>
        <p:nvSpPr>
          <p:cNvPr id="6" name="Slide Number Placeholder 5"/>
          <p:cNvSpPr>
            <a:spLocks noGrp="1"/>
          </p:cNvSpPr>
          <p:nvPr>
            <p:ph type="sldNum" sz="quarter" idx="12"/>
          </p:nvPr>
        </p:nvSpPr>
        <p:spPr>
          <a:xfrm>
            <a:off x="10555551" y="5956138"/>
            <a:ext cx="1016175" cy="365125"/>
          </a:xfrm>
        </p:spPr>
        <p:txBody>
          <a:bodyPr/>
          <a:lstStyle>
            <a:lvl1pPr>
              <a:defRPr>
                <a:solidFill>
                  <a:schemeClr val="accent1">
                    <a:lumMod val="75000"/>
                    <a:lumOff val="25000"/>
                  </a:schemeClr>
                </a:solidFill>
              </a:defRPr>
            </a:lvl1pPr>
          </a:lstStyle>
          <a:p>
            <a:fld id="{E5137D0E-4A4F-4307-8994-C1891D747D59}" type="slidenum">
              <a:rPr lang="en-US" smtClean="0"/>
              <a:t>‹#›</a:t>
            </a:fld>
            <a:endParaRPr lang="en-US"/>
          </a:p>
        </p:txBody>
      </p:sp>
    </p:spTree>
    <p:extLst>
      <p:ext uri="{BB962C8B-B14F-4D97-AF65-F5344CB8AC3E}">
        <p14:creationId xmlns:p14="http://schemas.microsoft.com/office/powerpoint/2010/main" val="3469743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171" y="614407"/>
            <a:ext cx="11306393"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041" y="702156"/>
            <a:ext cx="11026744"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1840E6-64C2-4C7D-BD9A-0B4EF65583B7}" type="datetime1">
              <a:rPr lang="en-US" smtClean="0"/>
              <a:t>11/22/2018</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5137D0E-4A4F-4307-8994-C1891D747D59}" type="slidenum">
              <a:rPr lang="en-US" smtClean="0"/>
              <a:pPr/>
              <a:t>‹#›</a:t>
            </a:fld>
            <a:endParaRPr lang="en-US"/>
          </a:p>
        </p:txBody>
      </p:sp>
    </p:spTree>
    <p:extLst>
      <p:ext uri="{BB962C8B-B14F-4D97-AF65-F5344CB8AC3E}">
        <p14:creationId xmlns:p14="http://schemas.microsoft.com/office/powerpoint/2010/main" val="2059982884"/>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6900" y="599725"/>
            <a:ext cx="2906060"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6899" y="675727"/>
            <a:ext cx="2003642"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722" y="675727"/>
            <a:ext cx="7894223"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1331" y="5956138"/>
            <a:ext cx="1327795" cy="365125"/>
          </a:xfrm>
        </p:spPr>
        <p:txBody>
          <a:bodyPr/>
          <a:lstStyle>
            <a:lvl1pPr>
              <a:defRPr>
                <a:solidFill>
                  <a:schemeClr val="accent1">
                    <a:lumMod val="75000"/>
                    <a:lumOff val="25000"/>
                  </a:schemeClr>
                </a:solidFill>
              </a:defRPr>
            </a:lvl1pPr>
          </a:lstStyle>
          <a:p>
            <a:fld id="{A11840E6-64C2-4C7D-BD9A-0B4EF65583B7}" type="datetime1">
              <a:rPr lang="en-US" smtClean="0"/>
              <a:t>11/22/2018</a:t>
            </a:fld>
            <a:endParaRPr lang="en-US"/>
          </a:p>
        </p:txBody>
      </p:sp>
      <p:sp>
        <p:nvSpPr>
          <p:cNvPr id="5" name="Footer Placeholder 4"/>
          <p:cNvSpPr>
            <a:spLocks noGrp="1"/>
          </p:cNvSpPr>
          <p:nvPr>
            <p:ph type="ftr" sz="quarter" idx="11"/>
          </p:nvPr>
        </p:nvSpPr>
        <p:spPr>
          <a:xfrm>
            <a:off x="774722" y="5951812"/>
            <a:ext cx="7894223" cy="365125"/>
          </a:xfrm>
        </p:spPr>
        <p:txBody>
          <a:bodyPr/>
          <a:lstStyle/>
          <a:p>
            <a:r>
              <a:rPr lang="en-US"/>
              <a:t>Add a footer</a:t>
            </a:r>
            <a:endParaRPr lang="en-US" dirty="0"/>
          </a:p>
        </p:txBody>
      </p:sp>
      <p:sp>
        <p:nvSpPr>
          <p:cNvPr id="6" name="Slide Number Placeholder 5"/>
          <p:cNvSpPr>
            <a:spLocks noGrp="1"/>
          </p:cNvSpPr>
          <p:nvPr>
            <p:ph type="sldNum" sz="quarter" idx="12"/>
          </p:nvPr>
        </p:nvSpPr>
        <p:spPr>
          <a:xfrm>
            <a:off x="10443895" y="5956138"/>
            <a:ext cx="1163892" cy="365125"/>
          </a:xfrm>
        </p:spPr>
        <p:txBody>
          <a:bodyPr/>
          <a:lstStyle>
            <a:lvl1pPr>
              <a:defRPr>
                <a:solidFill>
                  <a:schemeClr val="accent1">
                    <a:lumMod val="75000"/>
                    <a:lumOff val="25000"/>
                  </a:schemeClr>
                </a:solidFill>
              </a:defRPr>
            </a:lvl1pPr>
          </a:lstStyle>
          <a:p>
            <a:fld id="{E5137D0E-4A4F-4307-8994-C1891D747D59}" type="slidenum">
              <a:rPr lang="en-US" smtClean="0"/>
              <a:pPr/>
              <a:t>‹#›</a:t>
            </a:fld>
            <a:endParaRPr lang="en-US"/>
          </a:p>
        </p:txBody>
      </p:sp>
    </p:spTree>
    <p:extLst>
      <p:ext uri="{BB962C8B-B14F-4D97-AF65-F5344CB8AC3E}">
        <p14:creationId xmlns:p14="http://schemas.microsoft.com/office/powerpoint/2010/main" val="2199235239"/>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171" y="614407"/>
            <a:ext cx="11306393"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041" y="702156"/>
            <a:ext cx="11026744" cy="1013800"/>
          </a:xfrm>
        </p:spPr>
        <p:txBody>
          <a:bodyPr/>
          <a:lstStyle/>
          <a:p>
            <a:r>
              <a:rPr lang="en-US" dirty="0"/>
              <a:t>Click to edit Master title style</a:t>
            </a:r>
          </a:p>
        </p:txBody>
      </p:sp>
      <p:sp>
        <p:nvSpPr>
          <p:cNvPr id="3" name="Content Placeholder 2"/>
          <p:cNvSpPr>
            <a:spLocks noGrp="1"/>
          </p:cNvSpPr>
          <p:nvPr>
            <p:ph idx="1"/>
          </p:nvPr>
        </p:nvSpPr>
        <p:spPr>
          <a:xfrm>
            <a:off x="581041" y="2180497"/>
            <a:ext cx="11026743"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1840E6-64C2-4C7D-BD9A-0B4EF65583B7}" type="datetime1">
              <a:rPr lang="en-US" smtClean="0"/>
              <a:t>11/22/2018</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a:xfrm>
            <a:off x="10555550" y="5956138"/>
            <a:ext cx="1052234" cy="365125"/>
          </a:xfrm>
        </p:spPr>
        <p:txBody>
          <a:bodyPr/>
          <a:lstStyle/>
          <a:p>
            <a:fld id="{E5137D0E-4A4F-4307-8994-C1891D747D59}" type="slidenum">
              <a:rPr lang="en-US" smtClean="0"/>
              <a:pPr/>
              <a:t>‹#›</a:t>
            </a:fld>
            <a:endParaRPr lang="en-US"/>
          </a:p>
        </p:txBody>
      </p:sp>
    </p:spTree>
    <p:extLst>
      <p:ext uri="{BB962C8B-B14F-4D97-AF65-F5344CB8AC3E}">
        <p14:creationId xmlns:p14="http://schemas.microsoft.com/office/powerpoint/2010/main" val="1198706149"/>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700" y="5141975"/>
            <a:ext cx="1128792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042" y="3043911"/>
            <a:ext cx="11026743" cy="1497507"/>
          </a:xfrm>
        </p:spPr>
        <p:txBody>
          <a:bodyPr anchor="b">
            <a:normAutofit/>
          </a:bodyPr>
          <a:lstStyle>
            <a:lvl1pPr algn="l">
              <a:defRPr sz="3599"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041" y="4541417"/>
            <a:ext cx="11026743" cy="600556"/>
          </a:xfrm>
        </p:spPr>
        <p:txBody>
          <a:bodyPr anchor="t">
            <a:normAutofit/>
          </a:bodyPr>
          <a:lstStyle>
            <a:lvl1pPr marL="0" indent="0" algn="l">
              <a:buNone/>
              <a:defRPr sz="1799" cap="all">
                <a:solidFill>
                  <a:schemeClr val="accent2"/>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09EF1A35-6AA1-4C63-8330-086AF8918D65}" type="datetime1">
              <a:rPr lang="en-US" smtClean="0"/>
              <a:t>11/22/2018</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en-US"/>
              <a:t>Add a footer</a:t>
            </a:r>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E5137D0E-4A4F-4307-8994-C1891D747D59}" type="slidenum">
              <a:rPr lang="en-US" smtClean="0"/>
              <a:t>‹#›</a:t>
            </a:fld>
            <a:endParaRPr lang="en-US"/>
          </a:p>
        </p:txBody>
      </p:sp>
    </p:spTree>
    <p:extLst>
      <p:ext uri="{BB962C8B-B14F-4D97-AF65-F5344CB8AC3E}">
        <p14:creationId xmlns:p14="http://schemas.microsoft.com/office/powerpoint/2010/main" val="2826920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866" y="606555"/>
            <a:ext cx="11297093"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041" y="729658"/>
            <a:ext cx="11026744"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042" y="2228004"/>
            <a:ext cx="5420978"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6805" y="2228004"/>
            <a:ext cx="542098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11840E6-64C2-4C7D-BD9A-0B4EF65583B7}" type="datetime1">
              <a:rPr lang="en-US" smtClean="0"/>
              <a:t>11/22/2018</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E5137D0E-4A4F-4307-8994-C1891D747D59}" type="slidenum">
              <a:rPr lang="en-US" smtClean="0"/>
              <a:pPr/>
              <a:t>‹#›</a:t>
            </a:fld>
            <a:endParaRPr lang="en-US"/>
          </a:p>
        </p:txBody>
      </p:sp>
    </p:spTree>
    <p:extLst>
      <p:ext uri="{BB962C8B-B14F-4D97-AF65-F5344CB8AC3E}">
        <p14:creationId xmlns:p14="http://schemas.microsoft.com/office/powerpoint/2010/main" val="1653123636"/>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866" y="606555"/>
            <a:ext cx="11297093"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041" y="729658"/>
            <a:ext cx="11026744"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6989" y="2250893"/>
            <a:ext cx="5085750" cy="536005"/>
          </a:xfrm>
        </p:spPr>
        <p:txBody>
          <a:bodyPr anchor="b">
            <a:noAutofit/>
          </a:bodyPr>
          <a:lstStyle>
            <a:lvl1pPr marL="0" indent="0">
              <a:buNone/>
              <a:defRPr sz="2199" b="0">
                <a:solidFill>
                  <a:schemeClr val="accent2"/>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Edit Master text styles</a:t>
            </a:r>
          </a:p>
        </p:txBody>
      </p:sp>
      <p:sp>
        <p:nvSpPr>
          <p:cNvPr id="4" name="Content Placeholder 3"/>
          <p:cNvSpPr>
            <a:spLocks noGrp="1"/>
          </p:cNvSpPr>
          <p:nvPr>
            <p:ph sz="half" idx="2"/>
          </p:nvPr>
        </p:nvSpPr>
        <p:spPr>
          <a:xfrm>
            <a:off x="581042" y="2926053"/>
            <a:ext cx="5391696"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2037" y="2250893"/>
            <a:ext cx="5085748" cy="553373"/>
          </a:xfrm>
        </p:spPr>
        <p:txBody>
          <a:bodyPr anchor="b">
            <a:noAutofit/>
          </a:bodyPr>
          <a:lstStyle>
            <a:lvl1pPr marL="0" indent="0">
              <a:buNone/>
              <a:defRPr sz="2199" b="0">
                <a:solidFill>
                  <a:schemeClr val="accent2"/>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Edit Master text styles</a:t>
            </a:r>
          </a:p>
        </p:txBody>
      </p:sp>
      <p:sp>
        <p:nvSpPr>
          <p:cNvPr id="6" name="Content Placeholder 5"/>
          <p:cNvSpPr>
            <a:spLocks noGrp="1"/>
          </p:cNvSpPr>
          <p:nvPr>
            <p:ph sz="quarter" idx="4"/>
          </p:nvPr>
        </p:nvSpPr>
        <p:spPr>
          <a:xfrm>
            <a:off x="6216090" y="2926053"/>
            <a:ext cx="5391696"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11840E6-64C2-4C7D-BD9A-0B4EF65583B7}" type="datetime1">
              <a:rPr lang="en-US" smtClean="0"/>
              <a:t>11/22/2018</a:t>
            </a:fld>
            <a:endParaRPr lang="en-US"/>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9" name="Slide Number Placeholder 8"/>
          <p:cNvSpPr>
            <a:spLocks noGrp="1"/>
          </p:cNvSpPr>
          <p:nvPr>
            <p:ph type="sldNum" sz="quarter" idx="12"/>
          </p:nvPr>
        </p:nvSpPr>
        <p:spPr/>
        <p:txBody>
          <a:bodyPr/>
          <a:lstStyle/>
          <a:p>
            <a:fld id="{E5137D0E-4A4F-4307-8994-C1891D747D59}" type="slidenum">
              <a:rPr lang="en-US" smtClean="0"/>
              <a:pPr/>
              <a:t>‹#›</a:t>
            </a:fld>
            <a:endParaRPr lang="en-US"/>
          </a:p>
        </p:txBody>
      </p:sp>
    </p:spTree>
    <p:extLst>
      <p:ext uri="{BB962C8B-B14F-4D97-AF65-F5344CB8AC3E}">
        <p14:creationId xmlns:p14="http://schemas.microsoft.com/office/powerpoint/2010/main" val="2887389551"/>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568" y="606555"/>
            <a:ext cx="11297093"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744" y="729658"/>
            <a:ext cx="11026744"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BFCCD4F-0410-4B9A-92D6-2FCB0DA4AA78}" type="datetime1">
              <a:rPr lang="en-US" smtClean="0"/>
              <a:t>11/22/2018</a:t>
            </a:fld>
            <a:endParaRPr lang="en-US"/>
          </a:p>
        </p:txBody>
      </p:sp>
      <p:sp>
        <p:nvSpPr>
          <p:cNvPr id="4" name="Footer Placeholder 3"/>
          <p:cNvSpPr>
            <a:spLocks noGrp="1"/>
          </p:cNvSpPr>
          <p:nvPr>
            <p:ph type="ftr" sz="quarter" idx="11"/>
          </p:nvPr>
        </p:nvSpPr>
        <p:spPr/>
        <p:txBody>
          <a:bodyPr/>
          <a:lstStyle/>
          <a:p>
            <a:r>
              <a:rPr lang="en-US"/>
              <a:t>Add a footer</a:t>
            </a:r>
            <a:endParaRPr lang="en-US" dirty="0"/>
          </a:p>
        </p:txBody>
      </p:sp>
      <p:sp>
        <p:nvSpPr>
          <p:cNvPr id="5" name="Slide Number Placeholder 4"/>
          <p:cNvSpPr>
            <a:spLocks noGrp="1"/>
          </p:cNvSpPr>
          <p:nvPr>
            <p:ph type="sldNum" sz="quarter" idx="12"/>
          </p:nvPr>
        </p:nvSpPr>
        <p:spPr/>
        <p:txBody>
          <a:bodyPr/>
          <a:lstStyle/>
          <a:p>
            <a:fld id="{E5137D0E-4A4F-4307-8994-C1891D747D59}" type="slidenum">
              <a:rPr lang="en-US" smtClean="0"/>
              <a:t>‹#›</a:t>
            </a:fld>
            <a:endParaRPr lang="en-US"/>
          </a:p>
        </p:txBody>
      </p:sp>
    </p:spTree>
    <p:extLst>
      <p:ext uri="{BB962C8B-B14F-4D97-AF65-F5344CB8AC3E}">
        <p14:creationId xmlns:p14="http://schemas.microsoft.com/office/powerpoint/2010/main" val="2825443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8CEC16-4DDC-4946-895E-17ADC7BAB4A1}" type="datetime1">
              <a:rPr lang="en-US" smtClean="0"/>
              <a:t>11/22/2018</a:t>
            </a:fld>
            <a:endParaRPr lang="en-US"/>
          </a:p>
        </p:txBody>
      </p:sp>
      <p:sp>
        <p:nvSpPr>
          <p:cNvPr id="3" name="Footer Placeholder 2"/>
          <p:cNvSpPr>
            <a:spLocks noGrp="1"/>
          </p:cNvSpPr>
          <p:nvPr>
            <p:ph type="ftr" sz="quarter" idx="11"/>
          </p:nvPr>
        </p:nvSpPr>
        <p:spPr/>
        <p:txBody>
          <a:bodyPr/>
          <a:lstStyle/>
          <a:p>
            <a:r>
              <a:rPr lang="en-US"/>
              <a:t>Add a footer</a:t>
            </a:r>
            <a:endParaRPr lang="en-US" dirty="0"/>
          </a:p>
        </p:txBody>
      </p:sp>
      <p:sp>
        <p:nvSpPr>
          <p:cNvPr id="4" name="Slide Number Placeholder 3"/>
          <p:cNvSpPr>
            <a:spLocks noGrp="1"/>
          </p:cNvSpPr>
          <p:nvPr>
            <p:ph type="sldNum" sz="quarter" idx="12"/>
          </p:nvPr>
        </p:nvSpPr>
        <p:spPr/>
        <p:txBody>
          <a:bodyPr/>
          <a:lstStyle/>
          <a:p>
            <a:fld id="{E5137D0E-4A4F-4307-8994-C1891D747D59}" type="slidenum">
              <a:rPr lang="en-US" smtClean="0"/>
              <a:t>‹#›</a:t>
            </a:fld>
            <a:endParaRPr lang="en-US"/>
          </a:p>
        </p:txBody>
      </p:sp>
    </p:spTree>
    <p:extLst>
      <p:ext uri="{BB962C8B-B14F-4D97-AF65-F5344CB8AC3E}">
        <p14:creationId xmlns:p14="http://schemas.microsoft.com/office/powerpoint/2010/main" val="389465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700" y="5141973"/>
            <a:ext cx="11295258"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041" y="5262296"/>
            <a:ext cx="4908166" cy="689514"/>
          </a:xfrm>
        </p:spPr>
        <p:txBody>
          <a:bodyPr anchor="ctr"/>
          <a:lstStyle>
            <a:lvl1pPr algn="l">
              <a:defRPr sz="1999"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699" y="601200"/>
            <a:ext cx="11289899" cy="4204800"/>
          </a:xfrm>
        </p:spPr>
        <p:txBody>
          <a:bodyPr anchor="ctr">
            <a:normAutofit/>
          </a:bodyPr>
          <a:lstStyle>
            <a:lvl1pPr>
              <a:defRPr sz="1999">
                <a:solidFill>
                  <a:schemeClr val="tx2"/>
                </a:solidFill>
              </a:defRPr>
            </a:lvl1pPr>
            <a:lvl2pPr>
              <a:defRPr sz="1799">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39329" y="5262297"/>
            <a:ext cx="5868458" cy="689515"/>
          </a:xfrm>
        </p:spPr>
        <p:txBody>
          <a:bodyPr anchor="ctr">
            <a:normAutofit/>
          </a:bodyPr>
          <a:lstStyle>
            <a:lvl1pPr marL="0" indent="0" algn="r">
              <a:buNone/>
              <a:defRPr sz="1100">
                <a:solidFill>
                  <a:schemeClr val="bg1"/>
                </a:solidFill>
              </a:defRPr>
            </a:lvl1pPr>
            <a:lvl2pPr marL="457063" indent="0">
              <a:buNone/>
              <a:defRPr sz="11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A11840E6-64C2-4C7D-BD9A-0B4EF65583B7}" type="datetime1">
              <a:rPr lang="en-US" smtClean="0"/>
              <a:t>11/22/2018</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en-US"/>
              <a:t>Add a footer</a:t>
            </a:r>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E5137D0E-4A4F-4307-8994-C1891D747D59}" type="slidenum">
              <a:rPr lang="en-US" smtClean="0"/>
              <a:pPr/>
              <a:t>‹#›</a:t>
            </a:fld>
            <a:endParaRPr lang="en-US"/>
          </a:p>
        </p:txBody>
      </p:sp>
    </p:spTree>
    <p:extLst>
      <p:ext uri="{BB962C8B-B14F-4D97-AF65-F5344CB8AC3E}">
        <p14:creationId xmlns:p14="http://schemas.microsoft.com/office/powerpoint/2010/main" val="1639810363"/>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041" y="4693389"/>
            <a:ext cx="11026744" cy="566738"/>
          </a:xfrm>
        </p:spPr>
        <p:txBody>
          <a:bodyPr anchor="b">
            <a:normAutofit/>
          </a:bodyPr>
          <a:lstStyle>
            <a:lvl1pPr algn="l">
              <a:defRPr sz="2399"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701" y="599725"/>
            <a:ext cx="11287919" cy="3557252"/>
          </a:xfrm>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041" y="5260128"/>
            <a:ext cx="11026745" cy="598671"/>
          </a:xfrm>
        </p:spPr>
        <p:txBody>
          <a:bodyPr>
            <a:normAutofit/>
          </a:bodyPr>
          <a:lstStyle>
            <a:lvl1pPr marL="0" indent="0">
              <a:buNone/>
              <a:defRPr sz="12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11/22/2018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78524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041" y="705124"/>
            <a:ext cx="11026744"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041" y="2336003"/>
            <a:ext cx="11026744"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3971" y="5956138"/>
            <a:ext cx="2844058" cy="365125"/>
          </a:xfrm>
          <a:prstGeom prst="rect">
            <a:avLst/>
          </a:prstGeom>
        </p:spPr>
        <p:txBody>
          <a:bodyPr vert="horz" lIns="91440" tIns="45720" rIns="91440" bIns="45720" rtlCol="0" anchor="ctr"/>
          <a:lstStyle>
            <a:lvl1pPr algn="r">
              <a:defRPr sz="900">
                <a:solidFill>
                  <a:schemeClr val="accent2"/>
                </a:solidFill>
              </a:defRPr>
            </a:lvl1pPr>
          </a:lstStyle>
          <a:p>
            <a:fld id="{A11840E6-64C2-4C7D-BD9A-0B4EF65583B7}" type="datetime1">
              <a:rPr lang="en-US" smtClean="0"/>
              <a:t>11/22/2018</a:t>
            </a:fld>
            <a:endParaRPr lang="en-US"/>
          </a:p>
        </p:txBody>
      </p:sp>
      <p:sp>
        <p:nvSpPr>
          <p:cNvPr id="5" name="Footer Placeholder 4"/>
          <p:cNvSpPr>
            <a:spLocks noGrp="1"/>
          </p:cNvSpPr>
          <p:nvPr>
            <p:ph type="ftr" sz="quarter" idx="3"/>
          </p:nvPr>
        </p:nvSpPr>
        <p:spPr>
          <a:xfrm>
            <a:off x="581040" y="5951812"/>
            <a:ext cx="6915409" cy="365125"/>
          </a:xfrm>
          <a:prstGeom prst="rect">
            <a:avLst/>
          </a:prstGeom>
        </p:spPr>
        <p:txBody>
          <a:bodyPr vert="horz" lIns="91440" tIns="45720" rIns="91440" bIns="45720" rtlCol="0" anchor="ctr"/>
          <a:lstStyle>
            <a:lvl1pPr algn="l">
              <a:defRPr sz="900" cap="all">
                <a:solidFill>
                  <a:schemeClr val="accent2"/>
                </a:solidFill>
              </a:defRPr>
            </a:lvl1pPr>
          </a:lstStyle>
          <a:p>
            <a:r>
              <a:rPr lang="en-US"/>
              <a:t>Add a footer</a:t>
            </a:r>
            <a:endParaRPr lang="en-US" dirty="0"/>
          </a:p>
        </p:txBody>
      </p:sp>
      <p:sp>
        <p:nvSpPr>
          <p:cNvPr id="6" name="Slide Number Placeholder 5"/>
          <p:cNvSpPr>
            <a:spLocks noGrp="1"/>
          </p:cNvSpPr>
          <p:nvPr>
            <p:ph type="sldNum" sz="quarter" idx="4"/>
          </p:nvPr>
        </p:nvSpPr>
        <p:spPr>
          <a:xfrm>
            <a:off x="10555550" y="5956138"/>
            <a:ext cx="1052236" cy="365125"/>
          </a:xfrm>
          <a:prstGeom prst="rect">
            <a:avLst/>
          </a:prstGeom>
        </p:spPr>
        <p:txBody>
          <a:bodyPr vert="horz" lIns="91440" tIns="45720" rIns="91440" bIns="45720" rtlCol="0" anchor="ctr"/>
          <a:lstStyle>
            <a:lvl1pPr algn="r">
              <a:defRPr sz="900">
                <a:solidFill>
                  <a:schemeClr val="accent2"/>
                </a:solidFill>
              </a:defRPr>
            </a:lvl1pPr>
          </a:lstStyle>
          <a:p>
            <a:fld id="{E5137D0E-4A4F-4307-8994-C1891D747D59}" type="slidenum">
              <a:rPr lang="en-US" smtClean="0"/>
              <a:pPr/>
              <a:t>‹#›</a:t>
            </a:fld>
            <a:endParaRPr lang="en-US"/>
          </a:p>
        </p:txBody>
      </p:sp>
      <p:sp>
        <p:nvSpPr>
          <p:cNvPr id="9" name="Rectangle 8"/>
          <p:cNvSpPr/>
          <p:nvPr/>
        </p:nvSpPr>
        <p:spPr>
          <a:xfrm>
            <a:off x="446418" y="457200"/>
            <a:ext cx="3702356"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0052" y="453643"/>
            <a:ext cx="3702356"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0725" y="457200"/>
            <a:ext cx="3702356"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064679780"/>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457063" rtl="0" eaLnBrk="1" latinLnBrk="0" hangingPunct="1">
        <a:spcBef>
          <a:spcPct val="0"/>
        </a:spcBef>
        <a:buNone/>
        <a:defRPr sz="2799"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5908" indent="-305908" algn="l" defTabSz="457063" rtl="0" eaLnBrk="1" latinLnBrk="0" hangingPunct="1">
        <a:spcBef>
          <a:spcPct val="20000"/>
        </a:spcBef>
        <a:spcAft>
          <a:spcPts val="600"/>
        </a:spcAft>
        <a:buClr>
          <a:schemeClr val="accent2"/>
        </a:buClr>
        <a:buSzPct val="92000"/>
        <a:buFont typeface="Wingdings 2" panose="05020102010507070707" pitchFamily="18" charset="2"/>
        <a:buChar char=""/>
        <a:defRPr sz="1799" kern="1200">
          <a:solidFill>
            <a:schemeClr val="tx2"/>
          </a:solidFill>
          <a:latin typeface="+mn-lt"/>
          <a:ea typeface="+mn-ea"/>
          <a:cs typeface="+mn-cs"/>
        </a:defRPr>
      </a:lvl1pPr>
      <a:lvl2pPr marL="629811" indent="-305908" algn="l" defTabSz="457063"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899730" indent="-269919" algn="l" defTabSz="457063"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1627" indent="-233930" algn="l" defTabSz="457063"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1519" indent="-233930" algn="l" defTabSz="457063"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899430" indent="-228531" algn="l" defTabSz="457063"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199340" indent="-228531" algn="l" defTabSz="457063"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250" indent="-228531" algn="l" defTabSz="457063"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160" indent="-228531" algn="l" defTabSz="457063"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063" rtl="0" eaLnBrk="1" latinLnBrk="0" hangingPunct="1">
        <a:defRPr sz="1799" kern="1200">
          <a:solidFill>
            <a:schemeClr val="tx1"/>
          </a:solidFill>
          <a:latin typeface="+mn-lt"/>
          <a:ea typeface="+mn-ea"/>
          <a:cs typeface="+mn-cs"/>
        </a:defRPr>
      </a:lvl1pPr>
      <a:lvl2pPr marL="457063" algn="l" defTabSz="457063" rtl="0" eaLnBrk="1" latinLnBrk="0" hangingPunct="1">
        <a:defRPr sz="1799" kern="1200">
          <a:solidFill>
            <a:schemeClr val="tx1"/>
          </a:solidFill>
          <a:latin typeface="+mn-lt"/>
          <a:ea typeface="+mn-ea"/>
          <a:cs typeface="+mn-cs"/>
        </a:defRPr>
      </a:lvl2pPr>
      <a:lvl3pPr marL="914126" algn="l" defTabSz="457063" rtl="0" eaLnBrk="1" latinLnBrk="0" hangingPunct="1">
        <a:defRPr sz="1799" kern="1200">
          <a:solidFill>
            <a:schemeClr val="tx1"/>
          </a:solidFill>
          <a:latin typeface="+mn-lt"/>
          <a:ea typeface="+mn-ea"/>
          <a:cs typeface="+mn-cs"/>
        </a:defRPr>
      </a:lvl3pPr>
      <a:lvl4pPr marL="1371189" algn="l" defTabSz="457063" rtl="0" eaLnBrk="1" latinLnBrk="0" hangingPunct="1">
        <a:defRPr sz="1799" kern="1200">
          <a:solidFill>
            <a:schemeClr val="tx1"/>
          </a:solidFill>
          <a:latin typeface="+mn-lt"/>
          <a:ea typeface="+mn-ea"/>
          <a:cs typeface="+mn-cs"/>
        </a:defRPr>
      </a:lvl4pPr>
      <a:lvl5pPr marL="1828251" algn="l" defTabSz="457063" rtl="0" eaLnBrk="1" latinLnBrk="0" hangingPunct="1">
        <a:defRPr sz="1799" kern="1200">
          <a:solidFill>
            <a:schemeClr val="tx1"/>
          </a:solidFill>
          <a:latin typeface="+mn-lt"/>
          <a:ea typeface="+mn-ea"/>
          <a:cs typeface="+mn-cs"/>
        </a:defRPr>
      </a:lvl5pPr>
      <a:lvl6pPr marL="2285314" algn="l" defTabSz="457063" rtl="0" eaLnBrk="1" latinLnBrk="0" hangingPunct="1">
        <a:defRPr sz="1799" kern="1200">
          <a:solidFill>
            <a:schemeClr val="tx1"/>
          </a:solidFill>
          <a:latin typeface="+mn-lt"/>
          <a:ea typeface="+mn-ea"/>
          <a:cs typeface="+mn-cs"/>
        </a:defRPr>
      </a:lvl6pPr>
      <a:lvl7pPr marL="2742377" algn="l" defTabSz="457063" rtl="0" eaLnBrk="1" latinLnBrk="0" hangingPunct="1">
        <a:defRPr sz="1799" kern="1200">
          <a:solidFill>
            <a:schemeClr val="tx1"/>
          </a:solidFill>
          <a:latin typeface="+mn-lt"/>
          <a:ea typeface="+mn-ea"/>
          <a:cs typeface="+mn-cs"/>
        </a:defRPr>
      </a:lvl7pPr>
      <a:lvl8pPr marL="3199440" algn="l" defTabSz="457063" rtl="0" eaLnBrk="1" latinLnBrk="0" hangingPunct="1">
        <a:defRPr sz="1799" kern="1200">
          <a:solidFill>
            <a:schemeClr val="tx1"/>
          </a:solidFill>
          <a:latin typeface="+mn-lt"/>
          <a:ea typeface="+mn-ea"/>
          <a:cs typeface="+mn-cs"/>
        </a:defRPr>
      </a:lvl8pPr>
      <a:lvl9pPr marL="3656503" algn="l" defTabSz="457063"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w3.org/International/questions/qa-escapes" TargetMode="External"/><Relationship Id="rId2" Type="http://schemas.openxmlformats.org/officeDocument/2006/relationships/hyperlink" Target="http://jinja.pocoo.org/" TargetMode="External"/><Relationship Id="rId1" Type="http://schemas.openxmlformats.org/officeDocument/2006/relationships/slideLayout" Target="../slideLayouts/slideLayout2.xml"/><Relationship Id="rId4" Type="http://schemas.openxmlformats.org/officeDocument/2006/relationships/hyperlink" Target="https://www.danstools.com/html-escape-unescape/"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mozilla.org/"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www.npr.org/" TargetMode="External"/><Relationship Id="rId5" Type="http://schemas.openxmlformats.org/officeDocument/2006/relationships/hyperlink" Target="http://instagr.am/" TargetMode="External"/><Relationship Id="rId4" Type="http://schemas.openxmlformats.org/officeDocument/2006/relationships/hyperlink" Target="http://www.sourceforge.net/"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1612" y="1371600"/>
            <a:ext cx="9144000" cy="3505200"/>
          </a:xfrm>
        </p:spPr>
        <p:txBody>
          <a:bodyPr/>
          <a:lstStyle/>
          <a:p>
            <a:r>
              <a:rPr lang="en-US" dirty="0">
                <a:solidFill>
                  <a:schemeClr val="bg1"/>
                </a:solidFill>
              </a:rPr>
              <a:t>Jinja</a:t>
            </a:r>
          </a:p>
        </p:txBody>
      </p:sp>
      <p:sp>
        <p:nvSpPr>
          <p:cNvPr id="3" name="Subtitle 2"/>
          <p:cNvSpPr>
            <a:spLocks noGrp="1"/>
          </p:cNvSpPr>
          <p:nvPr>
            <p:ph type="subTitle" idx="1"/>
          </p:nvPr>
        </p:nvSpPr>
        <p:spPr>
          <a:xfrm>
            <a:off x="2741612" y="4876800"/>
            <a:ext cx="8229600" cy="1066800"/>
          </a:xfrm>
        </p:spPr>
        <p:txBody>
          <a:bodyPr/>
          <a:lstStyle/>
          <a:p>
            <a:r>
              <a:rPr lang="en-US" dirty="0"/>
              <a:t>Template engine</a:t>
            </a:r>
          </a:p>
        </p:txBody>
      </p:sp>
      <p:sp>
        <p:nvSpPr>
          <p:cNvPr id="8" name="Slide Number Placeholder 7">
            <a:extLst>
              <a:ext uri="{FF2B5EF4-FFF2-40B4-BE49-F238E27FC236}">
                <a16:creationId xmlns:a16="http://schemas.microsoft.com/office/drawing/2014/main" id="{1BB52E8C-2862-4F55-A846-99C2EC564106}"/>
              </a:ext>
            </a:extLst>
          </p:cNvPr>
          <p:cNvSpPr>
            <a:spLocks noGrp="1"/>
          </p:cNvSpPr>
          <p:nvPr>
            <p:ph type="sldNum" sz="quarter" idx="12"/>
          </p:nvPr>
        </p:nvSpPr>
        <p:spPr/>
        <p:txBody>
          <a:bodyPr/>
          <a:lstStyle/>
          <a:p>
            <a:fld id="{E5137D0E-4A4F-4307-8994-C1891D747D59}" type="slidenum">
              <a:rPr lang="en-US" smtClean="0"/>
              <a:t>1</a:t>
            </a:fld>
            <a:endParaRPr lang="en-US" dirty="0"/>
          </a:p>
        </p:txBody>
      </p:sp>
      <p:pic>
        <p:nvPicPr>
          <p:cNvPr id="4" name="Picture 3" descr="https://encrypted-tbn0.gstatic.com/images?q=tbn:ANd9GcQpN7RPdv24hSTu8rtdZYcTVjv6N9CmojqFD-sQPc2feQZK8KMHoE_VuXSu">
            <a:extLst>
              <a:ext uri="{FF2B5EF4-FFF2-40B4-BE49-F238E27FC236}">
                <a16:creationId xmlns:a16="http://schemas.microsoft.com/office/drawing/2014/main" id="{742A4AB9-0C49-4BBC-822E-9A32DA1ABB18}"/>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0590212" y="609600"/>
            <a:ext cx="897255" cy="914400"/>
          </a:xfrm>
          <a:prstGeom prst="rect">
            <a:avLst/>
          </a:prstGeom>
          <a:noFill/>
          <a:ln>
            <a:noFill/>
          </a:ln>
        </p:spPr>
      </p:pic>
      <p:sp>
        <p:nvSpPr>
          <p:cNvPr id="7" name="Content Placeholder 9">
            <a:extLst>
              <a:ext uri="{FF2B5EF4-FFF2-40B4-BE49-F238E27FC236}">
                <a16:creationId xmlns:a16="http://schemas.microsoft.com/office/drawing/2014/main" id="{FC1E7F66-116F-4E34-8145-96D339AA226D}"/>
              </a:ext>
            </a:extLst>
          </p:cNvPr>
          <p:cNvSpPr txBox="1">
            <a:spLocks/>
          </p:cNvSpPr>
          <p:nvPr/>
        </p:nvSpPr>
        <p:spPr>
          <a:xfrm>
            <a:off x="3848035" y="6400800"/>
            <a:ext cx="4492754" cy="3048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accent2"/>
              </a:buClr>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800"/>
              </a:spcBef>
              <a:buClr>
                <a:schemeClr val="accent2"/>
              </a:buClr>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Clr>
                <a:schemeClr val="accent2"/>
              </a:buClr>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Clr>
                <a:schemeClr val="accent2"/>
              </a:buClr>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Clr>
                <a:schemeClr val="accent2"/>
              </a:buClr>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Font typeface="Arial" pitchFamily="34" charset="0"/>
              <a:buNone/>
              <a:defRPr sz="14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Font typeface="Arial" pitchFamily="34" charset="0"/>
              <a:buNone/>
              <a:defRPr sz="14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Font typeface="Arial" pitchFamily="34" charset="0"/>
              <a:buNone/>
              <a:defRPr sz="14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Font typeface="Arial" pitchFamily="34" charset="0"/>
              <a:buNone/>
              <a:defRPr sz="1400" kern="1200">
                <a:solidFill>
                  <a:schemeClr val="tx1">
                    <a:tint val="75000"/>
                  </a:schemeClr>
                </a:solidFill>
                <a:latin typeface="+mn-lt"/>
                <a:ea typeface="+mn-ea"/>
                <a:cs typeface="+mn-cs"/>
              </a:defRPr>
            </a:lvl9pPr>
          </a:lstStyle>
          <a:p>
            <a:pPr algn="ctr"/>
            <a:r>
              <a:rPr lang="en-US" sz="1200" b="1" dirty="0"/>
              <a:t>Ehsan </a:t>
            </a:r>
            <a:r>
              <a:rPr lang="en-US" sz="1200" b="1" dirty="0" err="1"/>
              <a:t>saeedi</a:t>
            </a:r>
            <a:r>
              <a:rPr lang="en-US" sz="1200" b="1" dirty="0"/>
              <a:t> - Autumn2018 </a:t>
            </a:r>
          </a:p>
        </p:txBody>
      </p:sp>
      <p:pic>
        <p:nvPicPr>
          <p:cNvPr id="1026" name="Picture 2" descr="http://jinja.pocoo.org/docs/2.10/_static/jinja-small.png">
            <a:extLst>
              <a:ext uri="{FF2B5EF4-FFF2-40B4-BE49-F238E27FC236}">
                <a16:creationId xmlns:a16="http://schemas.microsoft.com/office/drawing/2014/main" id="{42041668-1618-4BF3-8643-F50653B337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9962" y="3733800"/>
            <a:ext cx="1714500" cy="1619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2666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1A91-E5C5-4B9C-841F-6ACD11682437}"/>
              </a:ext>
            </a:extLst>
          </p:cNvPr>
          <p:cNvSpPr>
            <a:spLocks noGrp="1"/>
          </p:cNvSpPr>
          <p:nvPr>
            <p:ph type="title"/>
          </p:nvPr>
        </p:nvSpPr>
        <p:spPr/>
        <p:txBody>
          <a:bodyPr>
            <a:normAutofit/>
          </a:bodyPr>
          <a:lstStyle/>
          <a:p>
            <a:r>
              <a:rPr lang="en-US" dirty="0"/>
              <a:t>Implementation &amp; Architecture review (Cont’d)</a:t>
            </a:r>
            <a:endParaRPr lang="fa-IR" dirty="0"/>
          </a:p>
        </p:txBody>
      </p:sp>
      <p:sp>
        <p:nvSpPr>
          <p:cNvPr id="3" name="Content Placeholder 2">
            <a:extLst>
              <a:ext uri="{FF2B5EF4-FFF2-40B4-BE49-F238E27FC236}">
                <a16:creationId xmlns:a16="http://schemas.microsoft.com/office/drawing/2014/main" id="{3FC95CB4-8B46-4CAC-A637-81322FC44F20}"/>
              </a:ext>
            </a:extLst>
          </p:cNvPr>
          <p:cNvSpPr>
            <a:spLocks noGrp="1"/>
          </p:cNvSpPr>
          <p:nvPr>
            <p:ph idx="1"/>
          </p:nvPr>
        </p:nvSpPr>
        <p:spPr>
          <a:xfrm>
            <a:off x="583935" y="2057400"/>
            <a:ext cx="11026743" cy="1096103"/>
          </a:xfrm>
        </p:spPr>
        <p:txBody>
          <a:bodyPr>
            <a:normAutofit/>
          </a:bodyPr>
          <a:lstStyle/>
          <a:p>
            <a:pPr marL="279082" lvl="1" indent="0">
              <a:buNone/>
            </a:pPr>
            <a:r>
              <a:rPr lang="en-US" sz="1800" b="1" dirty="0"/>
              <a:t>Class Diagram</a:t>
            </a:r>
            <a:endParaRPr lang="en-US" sz="2000" b="1" dirty="0"/>
          </a:p>
        </p:txBody>
      </p:sp>
      <p:sp>
        <p:nvSpPr>
          <p:cNvPr id="5" name="Slide Number Placeholder 4">
            <a:extLst>
              <a:ext uri="{FF2B5EF4-FFF2-40B4-BE49-F238E27FC236}">
                <a16:creationId xmlns:a16="http://schemas.microsoft.com/office/drawing/2014/main" id="{4A21E3D9-7922-44B3-A6B7-0BA6075350F6}"/>
              </a:ext>
            </a:extLst>
          </p:cNvPr>
          <p:cNvSpPr>
            <a:spLocks noGrp="1"/>
          </p:cNvSpPr>
          <p:nvPr>
            <p:ph type="sldNum" sz="quarter" idx="12"/>
          </p:nvPr>
        </p:nvSpPr>
        <p:spPr/>
        <p:txBody>
          <a:bodyPr/>
          <a:lstStyle/>
          <a:p>
            <a:fld id="{E5137D0E-4A4F-4307-8994-C1891D747D59}" type="slidenum">
              <a:rPr lang="en-US" smtClean="0"/>
              <a:t>10</a:t>
            </a:fld>
            <a:endParaRPr lang="en-US"/>
          </a:p>
        </p:txBody>
      </p:sp>
      <p:pic>
        <p:nvPicPr>
          <p:cNvPr id="4" name="Picture 3">
            <a:extLst>
              <a:ext uri="{FF2B5EF4-FFF2-40B4-BE49-F238E27FC236}">
                <a16:creationId xmlns:a16="http://schemas.microsoft.com/office/drawing/2014/main" id="{1BB323EB-A780-4C6E-9267-CDE0AF6D56D7}"/>
              </a:ext>
            </a:extLst>
          </p:cNvPr>
          <p:cNvPicPr>
            <a:picLocks noChangeAspect="1"/>
          </p:cNvPicPr>
          <p:nvPr/>
        </p:nvPicPr>
        <p:blipFill rotWithShape="1">
          <a:blip r:embed="rId3"/>
          <a:srcRect l="32495" t="22215" r="22493" b="34440"/>
          <a:stretch/>
        </p:blipFill>
        <p:spPr>
          <a:xfrm>
            <a:off x="2741612" y="2415711"/>
            <a:ext cx="7848600" cy="4251325"/>
          </a:xfrm>
          <a:prstGeom prst="rect">
            <a:avLst/>
          </a:prstGeom>
        </p:spPr>
      </p:pic>
    </p:spTree>
    <p:extLst>
      <p:ext uri="{BB962C8B-B14F-4D97-AF65-F5344CB8AC3E}">
        <p14:creationId xmlns:p14="http://schemas.microsoft.com/office/powerpoint/2010/main" val="3017139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1A91-E5C5-4B9C-841F-6ACD11682437}"/>
              </a:ext>
            </a:extLst>
          </p:cNvPr>
          <p:cNvSpPr>
            <a:spLocks noGrp="1"/>
          </p:cNvSpPr>
          <p:nvPr>
            <p:ph type="title"/>
          </p:nvPr>
        </p:nvSpPr>
        <p:spPr/>
        <p:txBody>
          <a:bodyPr>
            <a:normAutofit/>
          </a:bodyPr>
          <a:lstStyle/>
          <a:p>
            <a:r>
              <a:rPr lang="en-US" dirty="0"/>
              <a:t>Implementation &amp; Architecture review (Cont’d)</a:t>
            </a:r>
            <a:endParaRPr lang="fa-IR" dirty="0"/>
          </a:p>
        </p:txBody>
      </p:sp>
      <p:sp>
        <p:nvSpPr>
          <p:cNvPr id="3" name="Content Placeholder 2">
            <a:extLst>
              <a:ext uri="{FF2B5EF4-FFF2-40B4-BE49-F238E27FC236}">
                <a16:creationId xmlns:a16="http://schemas.microsoft.com/office/drawing/2014/main" id="{3FC95CB4-8B46-4CAC-A637-81322FC44F20}"/>
              </a:ext>
            </a:extLst>
          </p:cNvPr>
          <p:cNvSpPr>
            <a:spLocks noGrp="1"/>
          </p:cNvSpPr>
          <p:nvPr>
            <p:ph idx="1"/>
          </p:nvPr>
        </p:nvSpPr>
        <p:spPr>
          <a:xfrm>
            <a:off x="581041" y="2277835"/>
            <a:ext cx="11026743" cy="3678303"/>
          </a:xfrm>
        </p:spPr>
        <p:txBody>
          <a:bodyPr/>
          <a:lstStyle/>
          <a:p>
            <a:pPr marL="279082" lvl="1" indent="0">
              <a:buNone/>
            </a:pPr>
            <a:r>
              <a:rPr lang="en-US" b="1" dirty="0"/>
              <a:t>Design decisions</a:t>
            </a:r>
          </a:p>
          <a:p>
            <a:pPr lvl="1"/>
            <a:r>
              <a:rPr lang="en-US" dirty="0"/>
              <a:t>Use of </a:t>
            </a:r>
            <a:r>
              <a:rPr lang="en-US" b="1" dirty="0"/>
              <a:t>LRU Cache </a:t>
            </a:r>
            <a:r>
              <a:rPr lang="en-US" dirty="0"/>
              <a:t>for performance </a:t>
            </a:r>
            <a:endParaRPr lang="en-US" b="1" dirty="0"/>
          </a:p>
          <a:p>
            <a:pPr lvl="1"/>
            <a:r>
              <a:rPr lang="en-US" b="1" dirty="0"/>
              <a:t>Custom</a:t>
            </a:r>
            <a:r>
              <a:rPr lang="en-US" dirty="0"/>
              <a:t> </a:t>
            </a:r>
            <a:r>
              <a:rPr lang="en-US" b="1" dirty="0"/>
              <a:t> Extensions</a:t>
            </a:r>
          </a:p>
          <a:p>
            <a:pPr lvl="2"/>
            <a:r>
              <a:rPr lang="en-US" dirty="0"/>
              <a:t>add extra filters, tests, </a:t>
            </a:r>
            <a:r>
              <a:rPr lang="en-US" dirty="0" err="1"/>
              <a:t>globals</a:t>
            </a:r>
            <a:r>
              <a:rPr lang="en-US" dirty="0"/>
              <a:t> or even extend the parser</a:t>
            </a:r>
          </a:p>
          <a:p>
            <a:pPr lvl="2"/>
            <a:r>
              <a:rPr lang="en-US" dirty="0"/>
              <a:t>add custom tags to Jinja2</a:t>
            </a:r>
          </a:p>
          <a:p>
            <a:pPr lvl="2"/>
            <a:r>
              <a:rPr lang="en-US" dirty="0"/>
              <a:t>additional extensions cannot be added when environment is created</a:t>
            </a:r>
          </a:p>
          <a:p>
            <a:pPr lvl="2"/>
            <a:r>
              <a:rPr lang="en-US" dirty="0"/>
              <a:t>Inherit from extension class and implements its methods</a:t>
            </a:r>
            <a:endParaRPr lang="en-US" b="1" dirty="0"/>
          </a:p>
          <a:p>
            <a:pPr lvl="1"/>
            <a:r>
              <a:rPr lang="en-US" b="1" dirty="0"/>
              <a:t>Custom Loaders</a:t>
            </a:r>
          </a:p>
          <a:p>
            <a:pPr lvl="2"/>
            <a:r>
              <a:rPr lang="en-US" dirty="0"/>
              <a:t>Inherit from  base loader and implements its methods</a:t>
            </a:r>
            <a:endParaRPr lang="en-US" b="1" dirty="0"/>
          </a:p>
          <a:p>
            <a:pPr marL="564832" lvl="1" indent="-285750"/>
            <a:endParaRPr lang="en-US" b="1" dirty="0"/>
          </a:p>
          <a:p>
            <a:pPr marL="564832" lvl="1" indent="-285750"/>
            <a:endParaRPr lang="en-US" b="1" dirty="0"/>
          </a:p>
        </p:txBody>
      </p:sp>
      <p:sp>
        <p:nvSpPr>
          <p:cNvPr id="5" name="Slide Number Placeholder 4">
            <a:extLst>
              <a:ext uri="{FF2B5EF4-FFF2-40B4-BE49-F238E27FC236}">
                <a16:creationId xmlns:a16="http://schemas.microsoft.com/office/drawing/2014/main" id="{4A21E3D9-7922-44B3-A6B7-0BA6075350F6}"/>
              </a:ext>
            </a:extLst>
          </p:cNvPr>
          <p:cNvSpPr>
            <a:spLocks noGrp="1"/>
          </p:cNvSpPr>
          <p:nvPr>
            <p:ph type="sldNum" sz="quarter" idx="12"/>
          </p:nvPr>
        </p:nvSpPr>
        <p:spPr/>
        <p:txBody>
          <a:bodyPr/>
          <a:lstStyle/>
          <a:p>
            <a:fld id="{E5137D0E-4A4F-4307-8994-C1891D747D59}" type="slidenum">
              <a:rPr lang="en-US" smtClean="0"/>
              <a:t>11</a:t>
            </a:fld>
            <a:endParaRPr lang="en-US"/>
          </a:p>
        </p:txBody>
      </p:sp>
      <p:pic>
        <p:nvPicPr>
          <p:cNvPr id="6" name="Picture 5">
            <a:extLst>
              <a:ext uri="{FF2B5EF4-FFF2-40B4-BE49-F238E27FC236}">
                <a16:creationId xmlns:a16="http://schemas.microsoft.com/office/drawing/2014/main" id="{596F4FD3-BD05-4A81-A38E-4939CFFAD6E2}"/>
              </a:ext>
            </a:extLst>
          </p:cNvPr>
          <p:cNvPicPr>
            <a:picLocks noChangeAspect="1"/>
          </p:cNvPicPr>
          <p:nvPr/>
        </p:nvPicPr>
        <p:blipFill rotWithShape="1">
          <a:blip r:embed="rId3"/>
          <a:srcRect l="23740" t="25546" r="46881" b="51118"/>
          <a:stretch/>
        </p:blipFill>
        <p:spPr>
          <a:xfrm>
            <a:off x="6018212" y="4922570"/>
            <a:ext cx="3620921" cy="1617859"/>
          </a:xfrm>
          <a:prstGeom prst="rect">
            <a:avLst/>
          </a:prstGeom>
        </p:spPr>
      </p:pic>
      <p:pic>
        <p:nvPicPr>
          <p:cNvPr id="4" name="Picture 3">
            <a:extLst>
              <a:ext uri="{FF2B5EF4-FFF2-40B4-BE49-F238E27FC236}">
                <a16:creationId xmlns:a16="http://schemas.microsoft.com/office/drawing/2014/main" id="{F6E62EBC-D199-4BF2-8FC5-7F1818715868}"/>
              </a:ext>
            </a:extLst>
          </p:cNvPr>
          <p:cNvPicPr>
            <a:picLocks noChangeAspect="1"/>
          </p:cNvPicPr>
          <p:nvPr/>
        </p:nvPicPr>
        <p:blipFill rotWithShape="1">
          <a:blip r:embed="rId4"/>
          <a:srcRect l="23118" t="51111" r="42498" b="38886"/>
          <a:stretch/>
        </p:blipFill>
        <p:spPr>
          <a:xfrm>
            <a:off x="6627812" y="3475400"/>
            <a:ext cx="5316592" cy="869989"/>
          </a:xfrm>
          <a:prstGeom prst="rect">
            <a:avLst/>
          </a:prstGeom>
        </p:spPr>
      </p:pic>
      <p:sp>
        <p:nvSpPr>
          <p:cNvPr id="7" name="Rectangle 1">
            <a:extLst>
              <a:ext uri="{FF2B5EF4-FFF2-40B4-BE49-F238E27FC236}">
                <a16:creationId xmlns:a16="http://schemas.microsoft.com/office/drawing/2014/main" id="{FE248CC3-D711-4A55-8BF0-C9D49F5B84F0}"/>
              </a:ext>
            </a:extLst>
          </p:cNvPr>
          <p:cNvSpPr>
            <a:spLocks noChangeArrowheads="1"/>
          </p:cNvSpPr>
          <p:nvPr/>
        </p:nvSpPr>
        <p:spPr bwMode="auto">
          <a:xfrm>
            <a:off x="0" y="88192"/>
            <a:ext cx="0" cy="280816"/>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5220" tIns="47610" rIns="-95220" bIns="47610" numCol="1" anchor="ctr" anchorCtr="0" compatLnSpc="1">
            <a:prstTxWarp prst="textNoShape">
              <a:avLst/>
            </a:prstTxWarp>
            <a:spAutoFit/>
          </a:bodyPr>
          <a:lstStyle>
            <a:lvl1pPr eaLnBrk="0" fontAlgn="base" hangingPunct="0">
              <a:spcBef>
                <a:spcPct val="30000"/>
              </a:spcBef>
              <a:spcAft>
                <a:spcPct val="0"/>
              </a:spcAft>
              <a:defRPr sz="1200">
                <a:solidFill>
                  <a:schemeClr val="tx1"/>
                </a:solidFill>
                <a:latin typeface="Arial" panose="020B0604020202020204" pitchFamily="34" charset="0"/>
              </a:defRPr>
            </a:lvl1pPr>
            <a:lvl2pPr eaLnBrk="0" fontAlgn="base" hangingPunct="0">
              <a:spcBef>
                <a:spcPct val="30000"/>
              </a:spcBef>
              <a:spcAft>
                <a:spcPct val="0"/>
              </a:spcAft>
              <a:defRPr sz="1200">
                <a:solidFill>
                  <a:schemeClr val="tx1"/>
                </a:solidFill>
                <a:latin typeface="Arial" panose="020B0604020202020204" pitchFamily="34" charset="0"/>
              </a:defRPr>
            </a:lvl2pPr>
            <a:lvl3pPr eaLnBrk="0" fontAlgn="base" hangingPunct="0">
              <a:spcBef>
                <a:spcPct val="30000"/>
              </a:spcBef>
              <a:spcAft>
                <a:spcPct val="0"/>
              </a:spcAft>
              <a:defRPr sz="1200">
                <a:solidFill>
                  <a:schemeClr val="tx1"/>
                </a:solidFill>
                <a:latin typeface="Arial" panose="020B0604020202020204" pitchFamily="34" charset="0"/>
              </a:defRPr>
            </a:lvl3pPr>
            <a:lvl4pPr eaLnBrk="0" fontAlgn="base" hangingPunct="0">
              <a:spcBef>
                <a:spcPct val="30000"/>
              </a:spcBef>
              <a:spcAft>
                <a:spcPct val="0"/>
              </a:spcAft>
              <a:defRPr sz="1200">
                <a:solidFill>
                  <a:schemeClr val="tx1"/>
                </a:solidFill>
                <a:latin typeface="Arial" panose="020B0604020202020204" pitchFamily="34" charset="0"/>
              </a:defRPr>
            </a:lvl4pPr>
            <a:lvl5pPr eaLnBrk="0" fontAlgn="base" hangingPunct="0">
              <a:spcBef>
                <a:spcPct val="30000"/>
              </a:spcBef>
              <a:spcAft>
                <a:spcPct val="0"/>
              </a:spcAft>
              <a:defRPr sz="1200">
                <a:solidFill>
                  <a:schemeClr val="tx1"/>
                </a:solidFill>
                <a:latin typeface="Arial" panose="020B0604020202020204" pitchFamily="34" charset="0"/>
              </a:defRPr>
            </a:lvl5pPr>
            <a:lvl6pPr eaLnBrk="0" fontAlgn="base" hangingPunct="0">
              <a:spcBef>
                <a:spcPct val="30000"/>
              </a:spcBef>
              <a:spcAft>
                <a:spcPct val="0"/>
              </a:spcAft>
              <a:defRPr sz="1200">
                <a:solidFill>
                  <a:schemeClr val="tx1"/>
                </a:solidFill>
                <a:latin typeface="Arial" panose="020B0604020202020204" pitchFamily="34" charset="0"/>
              </a:defRPr>
            </a:lvl6pPr>
            <a:lvl7pPr eaLnBrk="0" fontAlgn="base" hangingPunct="0">
              <a:spcBef>
                <a:spcPct val="30000"/>
              </a:spcBef>
              <a:spcAft>
                <a:spcPct val="0"/>
              </a:spcAft>
              <a:defRPr sz="1200">
                <a:solidFill>
                  <a:schemeClr val="tx1"/>
                </a:solidFill>
                <a:latin typeface="Arial" panose="020B0604020202020204" pitchFamily="34" charset="0"/>
              </a:defRPr>
            </a:lvl7pPr>
            <a:lvl8pPr eaLnBrk="0" fontAlgn="base" hangingPunct="0">
              <a:spcBef>
                <a:spcPct val="30000"/>
              </a:spcBef>
              <a:spcAft>
                <a:spcPct val="0"/>
              </a:spcAft>
              <a:defRPr sz="1200">
                <a:solidFill>
                  <a:schemeClr val="tx1"/>
                </a:solidFill>
                <a:latin typeface="Arial" panose="020B0604020202020204" pitchFamily="34" charset="0"/>
              </a:defRPr>
            </a:lvl8pPr>
            <a:lvl9pPr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3000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50632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1A91-E5C5-4B9C-841F-6ACD11682437}"/>
              </a:ext>
            </a:extLst>
          </p:cNvPr>
          <p:cNvSpPr>
            <a:spLocks noGrp="1"/>
          </p:cNvSpPr>
          <p:nvPr>
            <p:ph type="title"/>
          </p:nvPr>
        </p:nvSpPr>
        <p:spPr/>
        <p:txBody>
          <a:bodyPr>
            <a:normAutofit/>
          </a:bodyPr>
          <a:lstStyle/>
          <a:p>
            <a:r>
              <a:rPr lang="en-US" dirty="0"/>
              <a:t>Implementation &amp; Architecture review (Cont’d)</a:t>
            </a:r>
            <a:endParaRPr lang="fa-IR" dirty="0"/>
          </a:p>
        </p:txBody>
      </p:sp>
      <p:sp>
        <p:nvSpPr>
          <p:cNvPr id="3" name="Content Placeholder 2">
            <a:extLst>
              <a:ext uri="{FF2B5EF4-FFF2-40B4-BE49-F238E27FC236}">
                <a16:creationId xmlns:a16="http://schemas.microsoft.com/office/drawing/2014/main" id="{3FC95CB4-8B46-4CAC-A637-81322FC44F20}"/>
              </a:ext>
            </a:extLst>
          </p:cNvPr>
          <p:cNvSpPr>
            <a:spLocks noGrp="1"/>
          </p:cNvSpPr>
          <p:nvPr>
            <p:ph idx="1"/>
          </p:nvPr>
        </p:nvSpPr>
        <p:spPr>
          <a:xfrm>
            <a:off x="455612" y="1981395"/>
            <a:ext cx="11026743" cy="2977021"/>
          </a:xfrm>
        </p:spPr>
        <p:txBody>
          <a:bodyPr/>
          <a:lstStyle/>
          <a:p>
            <a:pPr marL="279082" lvl="1" indent="0">
              <a:buNone/>
            </a:pPr>
            <a:r>
              <a:rPr lang="en-US" b="1" dirty="0"/>
              <a:t>Design decisions(cont’d)</a:t>
            </a:r>
          </a:p>
          <a:p>
            <a:pPr lvl="1"/>
            <a:r>
              <a:rPr lang="en-US" b="1" dirty="0"/>
              <a:t>Custom Filter</a:t>
            </a:r>
          </a:p>
          <a:p>
            <a:pPr lvl="2"/>
            <a:r>
              <a:rPr lang="en-US" dirty="0"/>
              <a:t>Use a dictionary(Map) of filters for environment(key-&gt; </a:t>
            </a:r>
            <a:r>
              <a:rPr lang="en-US" dirty="0" err="1"/>
              <a:t>filtername</a:t>
            </a:r>
            <a:r>
              <a:rPr lang="en-US" dirty="0"/>
              <a:t> , value-&gt; filter function)</a:t>
            </a:r>
          </a:p>
          <a:p>
            <a:pPr lvl="2"/>
            <a:endParaRPr lang="en-US" dirty="0"/>
          </a:p>
          <a:p>
            <a:pPr marL="564832" lvl="1" indent="-285750"/>
            <a:endParaRPr lang="en-US" b="1" dirty="0"/>
          </a:p>
          <a:p>
            <a:pPr marL="564832" lvl="1" indent="-285750"/>
            <a:endParaRPr lang="en-US" b="1" dirty="0"/>
          </a:p>
          <a:p>
            <a:pPr marL="564832" lvl="1" indent="-285750"/>
            <a:endParaRPr lang="en-US" b="1" dirty="0"/>
          </a:p>
        </p:txBody>
      </p:sp>
      <p:sp>
        <p:nvSpPr>
          <p:cNvPr id="5" name="Slide Number Placeholder 4">
            <a:extLst>
              <a:ext uri="{FF2B5EF4-FFF2-40B4-BE49-F238E27FC236}">
                <a16:creationId xmlns:a16="http://schemas.microsoft.com/office/drawing/2014/main" id="{4A21E3D9-7922-44B3-A6B7-0BA6075350F6}"/>
              </a:ext>
            </a:extLst>
          </p:cNvPr>
          <p:cNvSpPr>
            <a:spLocks noGrp="1"/>
          </p:cNvSpPr>
          <p:nvPr>
            <p:ph type="sldNum" sz="quarter" idx="12"/>
          </p:nvPr>
        </p:nvSpPr>
        <p:spPr/>
        <p:txBody>
          <a:bodyPr/>
          <a:lstStyle/>
          <a:p>
            <a:fld id="{E5137D0E-4A4F-4307-8994-C1891D747D59}" type="slidenum">
              <a:rPr lang="en-US" smtClean="0"/>
              <a:t>12</a:t>
            </a:fld>
            <a:endParaRPr lang="en-US"/>
          </a:p>
        </p:txBody>
      </p:sp>
      <p:pic>
        <p:nvPicPr>
          <p:cNvPr id="4" name="Picture 3">
            <a:extLst>
              <a:ext uri="{FF2B5EF4-FFF2-40B4-BE49-F238E27FC236}">
                <a16:creationId xmlns:a16="http://schemas.microsoft.com/office/drawing/2014/main" id="{A6DBA45F-2722-41D8-B766-1676DF8F7AC1}"/>
              </a:ext>
            </a:extLst>
          </p:cNvPr>
          <p:cNvPicPr>
            <a:picLocks noChangeAspect="1"/>
          </p:cNvPicPr>
          <p:nvPr/>
        </p:nvPicPr>
        <p:blipFill rotWithShape="1">
          <a:blip r:embed="rId2"/>
          <a:srcRect l="34371" t="38020" r="32495" b="56669"/>
          <a:stretch/>
        </p:blipFill>
        <p:spPr>
          <a:xfrm>
            <a:off x="2144149" y="3998577"/>
            <a:ext cx="8450439" cy="762000"/>
          </a:xfrm>
          <a:prstGeom prst="rect">
            <a:avLst/>
          </a:prstGeom>
        </p:spPr>
      </p:pic>
      <p:pic>
        <p:nvPicPr>
          <p:cNvPr id="6" name="Picture 5">
            <a:extLst>
              <a:ext uri="{FF2B5EF4-FFF2-40B4-BE49-F238E27FC236}">
                <a16:creationId xmlns:a16="http://schemas.microsoft.com/office/drawing/2014/main" id="{C077D5CA-939D-4803-9B66-4F8B9672F49A}"/>
              </a:ext>
            </a:extLst>
          </p:cNvPr>
          <p:cNvPicPr>
            <a:picLocks noChangeAspect="1"/>
          </p:cNvPicPr>
          <p:nvPr/>
        </p:nvPicPr>
        <p:blipFill rotWithShape="1">
          <a:blip r:embed="rId3"/>
          <a:srcRect l="33746" t="52223" r="34371" b="42220"/>
          <a:stretch/>
        </p:blipFill>
        <p:spPr>
          <a:xfrm>
            <a:off x="2277127" y="4876605"/>
            <a:ext cx="8450439" cy="833338"/>
          </a:xfrm>
          <a:prstGeom prst="rect">
            <a:avLst/>
          </a:prstGeom>
        </p:spPr>
      </p:pic>
      <p:pic>
        <p:nvPicPr>
          <p:cNvPr id="7" name="Picture 6">
            <a:extLst>
              <a:ext uri="{FF2B5EF4-FFF2-40B4-BE49-F238E27FC236}">
                <a16:creationId xmlns:a16="http://schemas.microsoft.com/office/drawing/2014/main" id="{793EDBEF-1C02-46EF-A12B-2EF15C032208}"/>
              </a:ext>
            </a:extLst>
          </p:cNvPr>
          <p:cNvPicPr>
            <a:picLocks noChangeAspect="1"/>
          </p:cNvPicPr>
          <p:nvPr/>
        </p:nvPicPr>
        <p:blipFill rotWithShape="1">
          <a:blip r:embed="rId4"/>
          <a:srcRect l="33121" t="52223" r="26869" b="42220"/>
          <a:stretch/>
        </p:blipFill>
        <p:spPr>
          <a:xfrm>
            <a:off x="2436812" y="5741366"/>
            <a:ext cx="7865114" cy="614462"/>
          </a:xfrm>
          <a:prstGeom prst="rect">
            <a:avLst/>
          </a:prstGeom>
        </p:spPr>
      </p:pic>
    </p:spTree>
    <p:extLst>
      <p:ext uri="{BB962C8B-B14F-4D97-AF65-F5344CB8AC3E}">
        <p14:creationId xmlns:p14="http://schemas.microsoft.com/office/powerpoint/2010/main" val="565821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1A91-E5C5-4B9C-841F-6ACD11682437}"/>
              </a:ext>
            </a:extLst>
          </p:cNvPr>
          <p:cNvSpPr>
            <a:spLocks noGrp="1"/>
          </p:cNvSpPr>
          <p:nvPr>
            <p:ph type="title"/>
          </p:nvPr>
        </p:nvSpPr>
        <p:spPr/>
        <p:txBody>
          <a:bodyPr>
            <a:normAutofit/>
          </a:bodyPr>
          <a:lstStyle/>
          <a:p>
            <a:r>
              <a:rPr lang="en-US" dirty="0"/>
              <a:t>Implementation &amp; Architecture review (Cont’d)</a:t>
            </a:r>
            <a:endParaRPr lang="fa-IR" dirty="0"/>
          </a:p>
        </p:txBody>
      </p:sp>
      <p:sp>
        <p:nvSpPr>
          <p:cNvPr id="3" name="Content Placeholder 2">
            <a:extLst>
              <a:ext uri="{FF2B5EF4-FFF2-40B4-BE49-F238E27FC236}">
                <a16:creationId xmlns:a16="http://schemas.microsoft.com/office/drawing/2014/main" id="{3FC95CB4-8B46-4CAC-A637-81322FC44F20}"/>
              </a:ext>
            </a:extLst>
          </p:cNvPr>
          <p:cNvSpPr>
            <a:spLocks noGrp="1"/>
          </p:cNvSpPr>
          <p:nvPr>
            <p:ph idx="1"/>
          </p:nvPr>
        </p:nvSpPr>
        <p:spPr>
          <a:xfrm>
            <a:off x="455612" y="1209056"/>
            <a:ext cx="11026743" cy="3678303"/>
          </a:xfrm>
        </p:spPr>
        <p:txBody>
          <a:bodyPr/>
          <a:lstStyle/>
          <a:p>
            <a:pPr marL="564832" lvl="1" indent="-285750"/>
            <a:r>
              <a:rPr lang="en-US" b="1" dirty="0"/>
              <a:t>Design decisions(cont’d)</a:t>
            </a:r>
          </a:p>
          <a:p>
            <a:pPr lvl="1"/>
            <a:r>
              <a:rPr lang="en-US" b="1" dirty="0"/>
              <a:t>Sandboxed Environment</a:t>
            </a:r>
          </a:p>
          <a:p>
            <a:pPr marL="834751" lvl="2" indent="-285750"/>
            <a:r>
              <a:rPr lang="en-US" dirty="0"/>
              <a:t>works like the regular environment </a:t>
            </a:r>
          </a:p>
          <a:p>
            <a:pPr marL="834751" lvl="2" indent="-285750"/>
            <a:r>
              <a:rPr lang="en-US" dirty="0"/>
              <a:t>but tells the compiler to generate sandboxed code</a:t>
            </a:r>
          </a:p>
          <a:p>
            <a:pPr marL="834751" lvl="2" indent="-285750"/>
            <a:endParaRPr lang="en-US" b="1" dirty="0"/>
          </a:p>
        </p:txBody>
      </p:sp>
      <p:sp>
        <p:nvSpPr>
          <p:cNvPr id="5" name="Slide Number Placeholder 4">
            <a:extLst>
              <a:ext uri="{FF2B5EF4-FFF2-40B4-BE49-F238E27FC236}">
                <a16:creationId xmlns:a16="http://schemas.microsoft.com/office/drawing/2014/main" id="{4A21E3D9-7922-44B3-A6B7-0BA6075350F6}"/>
              </a:ext>
            </a:extLst>
          </p:cNvPr>
          <p:cNvSpPr>
            <a:spLocks noGrp="1"/>
          </p:cNvSpPr>
          <p:nvPr>
            <p:ph type="sldNum" sz="quarter" idx="12"/>
          </p:nvPr>
        </p:nvSpPr>
        <p:spPr/>
        <p:txBody>
          <a:bodyPr/>
          <a:lstStyle/>
          <a:p>
            <a:fld id="{E5137D0E-4A4F-4307-8994-C1891D747D59}" type="slidenum">
              <a:rPr lang="en-US" smtClean="0"/>
              <a:t>13</a:t>
            </a:fld>
            <a:endParaRPr lang="en-US"/>
          </a:p>
        </p:txBody>
      </p:sp>
      <p:pic>
        <p:nvPicPr>
          <p:cNvPr id="1028" name="Picture 4" descr="Related image">
            <a:extLst>
              <a:ext uri="{FF2B5EF4-FFF2-40B4-BE49-F238E27FC236}">
                <a16:creationId xmlns:a16="http://schemas.microsoft.com/office/drawing/2014/main" id="{CDAD49AF-D7AE-4E08-A178-C70138CB13E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922" b="11403"/>
          <a:stretch/>
        </p:blipFill>
        <p:spPr bwMode="auto">
          <a:xfrm>
            <a:off x="6399212" y="2697315"/>
            <a:ext cx="3704572" cy="2951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4097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1A91-E5C5-4B9C-841F-6ACD11682437}"/>
              </a:ext>
            </a:extLst>
          </p:cNvPr>
          <p:cNvSpPr>
            <a:spLocks noGrp="1"/>
          </p:cNvSpPr>
          <p:nvPr>
            <p:ph type="title"/>
          </p:nvPr>
        </p:nvSpPr>
        <p:spPr/>
        <p:txBody>
          <a:bodyPr>
            <a:normAutofit/>
          </a:bodyPr>
          <a:lstStyle/>
          <a:p>
            <a:r>
              <a:rPr lang="en-US" dirty="0"/>
              <a:t>Implementation &amp; Architecture review (Cont’d)</a:t>
            </a:r>
            <a:endParaRPr lang="fa-IR" dirty="0"/>
          </a:p>
        </p:txBody>
      </p:sp>
      <p:sp>
        <p:nvSpPr>
          <p:cNvPr id="3" name="Content Placeholder 2">
            <a:extLst>
              <a:ext uri="{FF2B5EF4-FFF2-40B4-BE49-F238E27FC236}">
                <a16:creationId xmlns:a16="http://schemas.microsoft.com/office/drawing/2014/main" id="{3FC95CB4-8B46-4CAC-A637-81322FC44F20}"/>
              </a:ext>
            </a:extLst>
          </p:cNvPr>
          <p:cNvSpPr>
            <a:spLocks noGrp="1"/>
          </p:cNvSpPr>
          <p:nvPr>
            <p:ph idx="1"/>
          </p:nvPr>
        </p:nvSpPr>
        <p:spPr>
          <a:xfrm>
            <a:off x="455612" y="1881800"/>
            <a:ext cx="4572000" cy="861400"/>
          </a:xfrm>
        </p:spPr>
        <p:txBody>
          <a:bodyPr/>
          <a:lstStyle/>
          <a:p>
            <a:pPr marL="323903" lvl="1" indent="0">
              <a:buNone/>
            </a:pPr>
            <a:r>
              <a:rPr lang="en-US" b="1" dirty="0"/>
              <a:t>Sandboxed Environment Example</a:t>
            </a:r>
          </a:p>
        </p:txBody>
      </p:sp>
      <p:sp>
        <p:nvSpPr>
          <p:cNvPr id="5" name="Slide Number Placeholder 4">
            <a:extLst>
              <a:ext uri="{FF2B5EF4-FFF2-40B4-BE49-F238E27FC236}">
                <a16:creationId xmlns:a16="http://schemas.microsoft.com/office/drawing/2014/main" id="{4A21E3D9-7922-44B3-A6B7-0BA6075350F6}"/>
              </a:ext>
            </a:extLst>
          </p:cNvPr>
          <p:cNvSpPr>
            <a:spLocks noGrp="1"/>
          </p:cNvSpPr>
          <p:nvPr>
            <p:ph type="sldNum" sz="quarter" idx="12"/>
          </p:nvPr>
        </p:nvSpPr>
        <p:spPr/>
        <p:txBody>
          <a:bodyPr/>
          <a:lstStyle/>
          <a:p>
            <a:fld id="{E5137D0E-4A4F-4307-8994-C1891D747D59}" type="slidenum">
              <a:rPr lang="en-US" smtClean="0"/>
              <a:t>14</a:t>
            </a:fld>
            <a:endParaRPr lang="en-US"/>
          </a:p>
        </p:txBody>
      </p:sp>
      <p:pic>
        <p:nvPicPr>
          <p:cNvPr id="4" name="Picture 3">
            <a:extLst>
              <a:ext uri="{FF2B5EF4-FFF2-40B4-BE49-F238E27FC236}">
                <a16:creationId xmlns:a16="http://schemas.microsoft.com/office/drawing/2014/main" id="{E0523B2A-63A6-45B0-B2EE-EA33226CAFB1}"/>
              </a:ext>
            </a:extLst>
          </p:cNvPr>
          <p:cNvPicPr>
            <a:picLocks noChangeAspect="1"/>
          </p:cNvPicPr>
          <p:nvPr/>
        </p:nvPicPr>
        <p:blipFill rotWithShape="1">
          <a:blip r:embed="rId3"/>
          <a:srcRect l="23743" t="30768" r="25619" b="41109"/>
          <a:stretch/>
        </p:blipFill>
        <p:spPr>
          <a:xfrm>
            <a:off x="1790890" y="2668067"/>
            <a:ext cx="8612829" cy="2690653"/>
          </a:xfrm>
          <a:prstGeom prst="rect">
            <a:avLst/>
          </a:prstGeom>
        </p:spPr>
      </p:pic>
      <p:pic>
        <p:nvPicPr>
          <p:cNvPr id="7" name="Picture 6">
            <a:extLst>
              <a:ext uri="{FF2B5EF4-FFF2-40B4-BE49-F238E27FC236}">
                <a16:creationId xmlns:a16="http://schemas.microsoft.com/office/drawing/2014/main" id="{4DEE1FF5-A84F-4A89-9F8D-B43DD256C123}"/>
              </a:ext>
            </a:extLst>
          </p:cNvPr>
          <p:cNvPicPr>
            <a:picLocks noChangeAspect="1"/>
          </p:cNvPicPr>
          <p:nvPr/>
        </p:nvPicPr>
        <p:blipFill rotWithShape="1">
          <a:blip r:embed="rId4"/>
          <a:srcRect l="25618" t="43332" r="28745" b="45521"/>
          <a:stretch/>
        </p:blipFill>
        <p:spPr>
          <a:xfrm>
            <a:off x="1787996" y="5283587"/>
            <a:ext cx="8612829" cy="1193413"/>
          </a:xfrm>
          <a:prstGeom prst="rect">
            <a:avLst/>
          </a:prstGeom>
        </p:spPr>
      </p:pic>
    </p:spTree>
    <p:extLst>
      <p:ext uri="{BB962C8B-B14F-4D97-AF65-F5344CB8AC3E}">
        <p14:creationId xmlns:p14="http://schemas.microsoft.com/office/powerpoint/2010/main" val="189412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1A91-E5C5-4B9C-841F-6ACD11682437}"/>
              </a:ext>
            </a:extLst>
          </p:cNvPr>
          <p:cNvSpPr>
            <a:spLocks noGrp="1"/>
          </p:cNvSpPr>
          <p:nvPr>
            <p:ph type="title"/>
          </p:nvPr>
        </p:nvSpPr>
        <p:spPr/>
        <p:txBody>
          <a:bodyPr>
            <a:normAutofit/>
          </a:bodyPr>
          <a:lstStyle/>
          <a:p>
            <a:r>
              <a:rPr lang="en-US" dirty="0"/>
              <a:t>Implementation &amp; Architecture review (Cont’d)</a:t>
            </a:r>
            <a:endParaRPr lang="fa-IR" dirty="0"/>
          </a:p>
        </p:txBody>
      </p:sp>
      <p:sp>
        <p:nvSpPr>
          <p:cNvPr id="3" name="Content Placeholder 2">
            <a:extLst>
              <a:ext uri="{FF2B5EF4-FFF2-40B4-BE49-F238E27FC236}">
                <a16:creationId xmlns:a16="http://schemas.microsoft.com/office/drawing/2014/main" id="{3FC95CB4-8B46-4CAC-A637-81322FC44F20}"/>
              </a:ext>
            </a:extLst>
          </p:cNvPr>
          <p:cNvSpPr>
            <a:spLocks noGrp="1"/>
          </p:cNvSpPr>
          <p:nvPr>
            <p:ph idx="1"/>
          </p:nvPr>
        </p:nvSpPr>
        <p:spPr>
          <a:xfrm>
            <a:off x="379412" y="1295400"/>
            <a:ext cx="7162800" cy="2438400"/>
          </a:xfrm>
        </p:spPr>
        <p:txBody>
          <a:bodyPr>
            <a:normAutofit/>
          </a:bodyPr>
          <a:lstStyle/>
          <a:p>
            <a:pPr marL="564832" lvl="1" indent="-285750"/>
            <a:r>
              <a:rPr lang="en-US" b="1" dirty="0"/>
              <a:t>Design decisions(cont’d)</a:t>
            </a:r>
            <a:endParaRPr lang="en-US" dirty="0"/>
          </a:p>
          <a:p>
            <a:pPr marL="834751" lvl="2" indent="-285750"/>
            <a:r>
              <a:rPr lang="en-US" sz="1600" b="1" dirty="0"/>
              <a:t>Configurable syntax</a:t>
            </a:r>
          </a:p>
        </p:txBody>
      </p:sp>
      <p:sp>
        <p:nvSpPr>
          <p:cNvPr id="5" name="Slide Number Placeholder 4">
            <a:extLst>
              <a:ext uri="{FF2B5EF4-FFF2-40B4-BE49-F238E27FC236}">
                <a16:creationId xmlns:a16="http://schemas.microsoft.com/office/drawing/2014/main" id="{4A21E3D9-7922-44B3-A6B7-0BA6075350F6}"/>
              </a:ext>
            </a:extLst>
          </p:cNvPr>
          <p:cNvSpPr>
            <a:spLocks noGrp="1"/>
          </p:cNvSpPr>
          <p:nvPr>
            <p:ph type="sldNum" sz="quarter" idx="12"/>
          </p:nvPr>
        </p:nvSpPr>
        <p:spPr/>
        <p:txBody>
          <a:bodyPr/>
          <a:lstStyle/>
          <a:p>
            <a:fld id="{E5137D0E-4A4F-4307-8994-C1891D747D59}" type="slidenum">
              <a:rPr lang="en-US" smtClean="0"/>
              <a:t>15</a:t>
            </a:fld>
            <a:endParaRPr lang="en-US"/>
          </a:p>
        </p:txBody>
      </p:sp>
      <p:pic>
        <p:nvPicPr>
          <p:cNvPr id="6" name="Picture 5">
            <a:extLst>
              <a:ext uri="{FF2B5EF4-FFF2-40B4-BE49-F238E27FC236}">
                <a16:creationId xmlns:a16="http://schemas.microsoft.com/office/drawing/2014/main" id="{4D29BF1F-D0B4-4B17-9EFE-4E041CFC6B44}"/>
              </a:ext>
            </a:extLst>
          </p:cNvPr>
          <p:cNvPicPr>
            <a:picLocks noChangeAspect="1"/>
          </p:cNvPicPr>
          <p:nvPr/>
        </p:nvPicPr>
        <p:blipFill rotWithShape="1">
          <a:blip r:embed="rId3"/>
          <a:srcRect l="13115" t="29994" r="51250" b="33286"/>
          <a:stretch/>
        </p:blipFill>
        <p:spPr>
          <a:xfrm>
            <a:off x="839507" y="2971800"/>
            <a:ext cx="5493124" cy="3184044"/>
          </a:xfrm>
          <a:prstGeom prst="rect">
            <a:avLst/>
          </a:prstGeom>
        </p:spPr>
      </p:pic>
      <p:pic>
        <p:nvPicPr>
          <p:cNvPr id="8" name="Picture 7">
            <a:extLst>
              <a:ext uri="{FF2B5EF4-FFF2-40B4-BE49-F238E27FC236}">
                <a16:creationId xmlns:a16="http://schemas.microsoft.com/office/drawing/2014/main" id="{6C10150B-C993-4E5B-BCCC-9C3C17F48B7C}"/>
              </a:ext>
            </a:extLst>
          </p:cNvPr>
          <p:cNvPicPr>
            <a:picLocks noChangeAspect="1"/>
          </p:cNvPicPr>
          <p:nvPr/>
        </p:nvPicPr>
        <p:blipFill rotWithShape="1">
          <a:blip r:embed="rId4"/>
          <a:srcRect l="13115" t="43332" r="63128" b="34440"/>
          <a:stretch/>
        </p:blipFill>
        <p:spPr>
          <a:xfrm>
            <a:off x="6704012" y="3429000"/>
            <a:ext cx="4572000" cy="2406317"/>
          </a:xfrm>
          <a:prstGeom prst="rect">
            <a:avLst/>
          </a:prstGeom>
        </p:spPr>
      </p:pic>
    </p:spTree>
    <p:extLst>
      <p:ext uri="{BB962C8B-B14F-4D97-AF65-F5344CB8AC3E}">
        <p14:creationId xmlns:p14="http://schemas.microsoft.com/office/powerpoint/2010/main" val="290767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EA84B-817E-4493-8F11-D2F3A843281C}"/>
              </a:ext>
            </a:extLst>
          </p:cNvPr>
          <p:cNvSpPr>
            <a:spLocks noGrp="1"/>
          </p:cNvSpPr>
          <p:nvPr>
            <p:ph type="title"/>
          </p:nvPr>
        </p:nvSpPr>
        <p:spPr/>
        <p:txBody>
          <a:bodyPr/>
          <a:lstStyle/>
          <a:p>
            <a:r>
              <a:rPr lang="en-US" dirty="0"/>
              <a:t>Pros &amp; Cons</a:t>
            </a:r>
          </a:p>
        </p:txBody>
      </p:sp>
      <p:sp>
        <p:nvSpPr>
          <p:cNvPr id="3" name="Content Placeholder 2">
            <a:extLst>
              <a:ext uri="{FF2B5EF4-FFF2-40B4-BE49-F238E27FC236}">
                <a16:creationId xmlns:a16="http://schemas.microsoft.com/office/drawing/2014/main" id="{67C64792-4767-4D28-BF5C-3B12D69FB330}"/>
              </a:ext>
            </a:extLst>
          </p:cNvPr>
          <p:cNvSpPr>
            <a:spLocks noGrp="1"/>
          </p:cNvSpPr>
          <p:nvPr>
            <p:ph idx="1"/>
          </p:nvPr>
        </p:nvSpPr>
        <p:spPr>
          <a:xfrm>
            <a:off x="836612" y="1409700"/>
            <a:ext cx="9143998" cy="4038600"/>
          </a:xfrm>
        </p:spPr>
        <p:txBody>
          <a:bodyPr>
            <a:normAutofit/>
          </a:bodyPr>
          <a:lstStyle/>
          <a:p>
            <a:pPr marL="0" indent="0">
              <a:buNone/>
            </a:pPr>
            <a:r>
              <a:rPr lang="en-US" sz="2400" b="1" dirty="0"/>
              <a:t>Pros</a:t>
            </a:r>
            <a:endParaRPr lang="en-US" dirty="0"/>
          </a:p>
          <a:p>
            <a:pPr lvl="1"/>
            <a:r>
              <a:rPr lang="en-US" dirty="0"/>
              <a:t>Custom Filters, Extensions, Loader</a:t>
            </a:r>
          </a:p>
          <a:p>
            <a:pPr marL="279082" lvl="1" indent="0">
              <a:buNone/>
            </a:pPr>
            <a:endParaRPr lang="en-US" dirty="0"/>
          </a:p>
          <a:p>
            <a:pPr lvl="1"/>
            <a:r>
              <a:rPr lang="en-US" dirty="0"/>
              <a:t>A configurable environment</a:t>
            </a:r>
          </a:p>
          <a:p>
            <a:pPr lvl="1"/>
            <a:endParaRPr lang="en-US" dirty="0"/>
          </a:p>
          <a:p>
            <a:pPr lvl="1"/>
            <a:r>
              <a:rPr lang="en-US" dirty="0"/>
              <a:t>Use of iterator in implementation</a:t>
            </a:r>
          </a:p>
        </p:txBody>
      </p:sp>
      <p:sp>
        <p:nvSpPr>
          <p:cNvPr id="4" name="Slide Number Placeholder 3">
            <a:extLst>
              <a:ext uri="{FF2B5EF4-FFF2-40B4-BE49-F238E27FC236}">
                <a16:creationId xmlns:a16="http://schemas.microsoft.com/office/drawing/2014/main" id="{8BB3921B-DF0E-4A66-8F1D-52D13BE7A0DF}"/>
              </a:ext>
            </a:extLst>
          </p:cNvPr>
          <p:cNvSpPr>
            <a:spLocks noGrp="1"/>
          </p:cNvSpPr>
          <p:nvPr>
            <p:ph type="sldNum" sz="quarter" idx="12"/>
          </p:nvPr>
        </p:nvSpPr>
        <p:spPr/>
        <p:txBody>
          <a:bodyPr/>
          <a:lstStyle/>
          <a:p>
            <a:fld id="{E5137D0E-4A4F-4307-8994-C1891D747D59}" type="slidenum">
              <a:rPr lang="en-US" smtClean="0"/>
              <a:t>16</a:t>
            </a:fld>
            <a:endParaRPr lang="en-US"/>
          </a:p>
        </p:txBody>
      </p:sp>
    </p:spTree>
    <p:extLst>
      <p:ext uri="{BB962C8B-B14F-4D97-AF65-F5344CB8AC3E}">
        <p14:creationId xmlns:p14="http://schemas.microsoft.com/office/powerpoint/2010/main" val="2135350966"/>
      </p:ext>
    </p:extLst>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EA84B-817E-4493-8F11-D2F3A843281C}"/>
              </a:ext>
            </a:extLst>
          </p:cNvPr>
          <p:cNvSpPr>
            <a:spLocks noGrp="1"/>
          </p:cNvSpPr>
          <p:nvPr>
            <p:ph type="title"/>
          </p:nvPr>
        </p:nvSpPr>
        <p:spPr/>
        <p:txBody>
          <a:bodyPr/>
          <a:lstStyle/>
          <a:p>
            <a:r>
              <a:rPr lang="en-US" dirty="0"/>
              <a:t>Pros &amp; Cons(cont’d)</a:t>
            </a:r>
          </a:p>
        </p:txBody>
      </p:sp>
      <p:sp>
        <p:nvSpPr>
          <p:cNvPr id="3" name="Content Placeholder 2">
            <a:extLst>
              <a:ext uri="{FF2B5EF4-FFF2-40B4-BE49-F238E27FC236}">
                <a16:creationId xmlns:a16="http://schemas.microsoft.com/office/drawing/2014/main" id="{67C64792-4767-4D28-BF5C-3B12D69FB330}"/>
              </a:ext>
            </a:extLst>
          </p:cNvPr>
          <p:cNvSpPr>
            <a:spLocks noGrp="1"/>
          </p:cNvSpPr>
          <p:nvPr>
            <p:ph idx="1"/>
          </p:nvPr>
        </p:nvSpPr>
        <p:spPr/>
        <p:txBody>
          <a:bodyPr>
            <a:normAutofit/>
          </a:bodyPr>
          <a:lstStyle/>
          <a:p>
            <a:pPr marL="0" indent="0">
              <a:buNone/>
            </a:pPr>
            <a:r>
              <a:rPr lang="en-US" sz="2400" b="1" dirty="0"/>
              <a:t>Cons</a:t>
            </a:r>
          </a:p>
          <a:p>
            <a:pPr lvl="1"/>
            <a:r>
              <a:rPr lang="en-US" dirty="0"/>
              <a:t>Duplicate class name</a:t>
            </a:r>
          </a:p>
          <a:p>
            <a:pPr lvl="1"/>
            <a:endParaRPr lang="en-US" dirty="0"/>
          </a:p>
          <a:p>
            <a:pPr lvl="1"/>
            <a:endParaRPr lang="en-US" dirty="0"/>
          </a:p>
          <a:p>
            <a:pPr lvl="1"/>
            <a:endParaRPr lang="en-US" dirty="0"/>
          </a:p>
          <a:p>
            <a:pPr lvl="1"/>
            <a:endParaRPr lang="en-US" dirty="0"/>
          </a:p>
          <a:p>
            <a:pPr lvl="1"/>
            <a:endParaRPr lang="en-US" dirty="0"/>
          </a:p>
          <a:p>
            <a:pPr lvl="1"/>
            <a:endParaRPr lang="en-US" dirty="0"/>
          </a:p>
        </p:txBody>
      </p:sp>
      <p:sp>
        <p:nvSpPr>
          <p:cNvPr id="4" name="Slide Number Placeholder 3">
            <a:extLst>
              <a:ext uri="{FF2B5EF4-FFF2-40B4-BE49-F238E27FC236}">
                <a16:creationId xmlns:a16="http://schemas.microsoft.com/office/drawing/2014/main" id="{8BB3921B-DF0E-4A66-8F1D-52D13BE7A0DF}"/>
              </a:ext>
            </a:extLst>
          </p:cNvPr>
          <p:cNvSpPr>
            <a:spLocks noGrp="1"/>
          </p:cNvSpPr>
          <p:nvPr>
            <p:ph type="sldNum" sz="quarter" idx="12"/>
          </p:nvPr>
        </p:nvSpPr>
        <p:spPr/>
        <p:txBody>
          <a:bodyPr/>
          <a:lstStyle/>
          <a:p>
            <a:fld id="{E5137D0E-4A4F-4307-8994-C1891D747D59}" type="slidenum">
              <a:rPr lang="en-US" smtClean="0"/>
              <a:t>17</a:t>
            </a:fld>
            <a:endParaRPr lang="en-US"/>
          </a:p>
        </p:txBody>
      </p:sp>
      <p:pic>
        <p:nvPicPr>
          <p:cNvPr id="7" name="Picture 6">
            <a:extLst>
              <a:ext uri="{FF2B5EF4-FFF2-40B4-BE49-F238E27FC236}">
                <a16:creationId xmlns:a16="http://schemas.microsoft.com/office/drawing/2014/main" id="{123411CF-C06E-4591-8CD4-C6BBE1880A1E}"/>
              </a:ext>
            </a:extLst>
          </p:cNvPr>
          <p:cNvPicPr>
            <a:picLocks noChangeAspect="1"/>
          </p:cNvPicPr>
          <p:nvPr/>
        </p:nvPicPr>
        <p:blipFill rotWithShape="1">
          <a:blip r:embed="rId2"/>
          <a:srcRect l="22493" t="33329" r="29995" b="56669"/>
          <a:stretch/>
        </p:blipFill>
        <p:spPr>
          <a:xfrm>
            <a:off x="1736069" y="3548433"/>
            <a:ext cx="9008529" cy="1066801"/>
          </a:xfrm>
          <a:prstGeom prst="rect">
            <a:avLst/>
          </a:prstGeom>
        </p:spPr>
      </p:pic>
      <p:pic>
        <p:nvPicPr>
          <p:cNvPr id="8" name="Picture 7">
            <a:extLst>
              <a:ext uri="{FF2B5EF4-FFF2-40B4-BE49-F238E27FC236}">
                <a16:creationId xmlns:a16="http://schemas.microsoft.com/office/drawing/2014/main" id="{31FDC731-2CC2-4349-A7F7-A5601976A508}"/>
              </a:ext>
            </a:extLst>
          </p:cNvPr>
          <p:cNvPicPr>
            <a:picLocks noChangeAspect="1"/>
          </p:cNvPicPr>
          <p:nvPr/>
        </p:nvPicPr>
        <p:blipFill rotWithShape="1">
          <a:blip r:embed="rId3"/>
          <a:srcRect l="23743" t="48889" r="32495" b="41109"/>
          <a:stretch/>
        </p:blipFill>
        <p:spPr>
          <a:xfrm>
            <a:off x="1751012" y="5257800"/>
            <a:ext cx="9082478" cy="1167747"/>
          </a:xfrm>
          <a:prstGeom prst="rect">
            <a:avLst/>
          </a:prstGeom>
        </p:spPr>
      </p:pic>
    </p:spTree>
    <p:extLst>
      <p:ext uri="{BB962C8B-B14F-4D97-AF65-F5344CB8AC3E}">
        <p14:creationId xmlns:p14="http://schemas.microsoft.com/office/powerpoint/2010/main" val="3468012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EA84B-817E-4493-8F11-D2F3A843281C}"/>
              </a:ext>
            </a:extLst>
          </p:cNvPr>
          <p:cNvSpPr>
            <a:spLocks noGrp="1"/>
          </p:cNvSpPr>
          <p:nvPr>
            <p:ph type="title"/>
          </p:nvPr>
        </p:nvSpPr>
        <p:spPr/>
        <p:txBody>
          <a:bodyPr/>
          <a:lstStyle/>
          <a:p>
            <a:r>
              <a:rPr lang="en-US" dirty="0"/>
              <a:t>Pros &amp; Cons(cont’d)</a:t>
            </a:r>
          </a:p>
        </p:txBody>
      </p:sp>
      <p:sp>
        <p:nvSpPr>
          <p:cNvPr id="3" name="Content Placeholder 2">
            <a:extLst>
              <a:ext uri="{FF2B5EF4-FFF2-40B4-BE49-F238E27FC236}">
                <a16:creationId xmlns:a16="http://schemas.microsoft.com/office/drawing/2014/main" id="{67C64792-4767-4D28-BF5C-3B12D69FB330}"/>
              </a:ext>
            </a:extLst>
          </p:cNvPr>
          <p:cNvSpPr>
            <a:spLocks noGrp="1"/>
          </p:cNvSpPr>
          <p:nvPr>
            <p:ph idx="1"/>
          </p:nvPr>
        </p:nvSpPr>
        <p:spPr/>
        <p:txBody>
          <a:bodyPr>
            <a:normAutofit/>
          </a:bodyPr>
          <a:lstStyle/>
          <a:p>
            <a:pPr marL="0" indent="0">
              <a:buNone/>
            </a:pPr>
            <a:r>
              <a:rPr lang="en-US" sz="2400" b="1" dirty="0"/>
              <a:t>Cons</a:t>
            </a:r>
          </a:p>
          <a:p>
            <a:pPr lvl="1"/>
            <a:r>
              <a:rPr lang="en-US" dirty="0"/>
              <a:t>Inheritance to add one attribute</a:t>
            </a:r>
          </a:p>
          <a:p>
            <a:pPr marL="279082" lvl="1" indent="0">
              <a:buNone/>
            </a:pPr>
            <a:endParaRPr lang="en-US" dirty="0"/>
          </a:p>
          <a:p>
            <a:pPr lvl="1"/>
            <a:endParaRPr lang="en-US" dirty="0"/>
          </a:p>
          <a:p>
            <a:pPr lvl="1"/>
            <a:endParaRPr lang="en-US" dirty="0"/>
          </a:p>
          <a:p>
            <a:pPr marL="279082" lvl="1" indent="0">
              <a:buNone/>
            </a:pPr>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p:txBody>
      </p:sp>
      <p:sp>
        <p:nvSpPr>
          <p:cNvPr id="4" name="Slide Number Placeholder 3">
            <a:extLst>
              <a:ext uri="{FF2B5EF4-FFF2-40B4-BE49-F238E27FC236}">
                <a16:creationId xmlns:a16="http://schemas.microsoft.com/office/drawing/2014/main" id="{8BB3921B-DF0E-4A66-8F1D-52D13BE7A0DF}"/>
              </a:ext>
            </a:extLst>
          </p:cNvPr>
          <p:cNvSpPr>
            <a:spLocks noGrp="1"/>
          </p:cNvSpPr>
          <p:nvPr>
            <p:ph type="sldNum" sz="quarter" idx="12"/>
          </p:nvPr>
        </p:nvSpPr>
        <p:spPr/>
        <p:txBody>
          <a:bodyPr/>
          <a:lstStyle/>
          <a:p>
            <a:fld id="{E5137D0E-4A4F-4307-8994-C1891D747D59}" type="slidenum">
              <a:rPr lang="en-US" smtClean="0"/>
              <a:t>18</a:t>
            </a:fld>
            <a:endParaRPr lang="en-US"/>
          </a:p>
        </p:txBody>
      </p:sp>
      <p:pic>
        <p:nvPicPr>
          <p:cNvPr id="5" name="Picture 4">
            <a:extLst>
              <a:ext uri="{FF2B5EF4-FFF2-40B4-BE49-F238E27FC236}">
                <a16:creationId xmlns:a16="http://schemas.microsoft.com/office/drawing/2014/main" id="{F0C9D96F-0981-495B-92A2-B19D80E064DC}"/>
              </a:ext>
            </a:extLst>
          </p:cNvPr>
          <p:cNvPicPr>
            <a:picLocks noChangeAspect="1"/>
          </p:cNvPicPr>
          <p:nvPr/>
        </p:nvPicPr>
        <p:blipFill rotWithShape="1">
          <a:blip r:embed="rId2"/>
          <a:srcRect l="23118" t="16657" r="53125" b="73340"/>
          <a:stretch/>
        </p:blipFill>
        <p:spPr>
          <a:xfrm>
            <a:off x="2609411" y="2743200"/>
            <a:ext cx="4923267" cy="1166037"/>
          </a:xfrm>
          <a:prstGeom prst="rect">
            <a:avLst/>
          </a:prstGeom>
        </p:spPr>
      </p:pic>
      <p:pic>
        <p:nvPicPr>
          <p:cNvPr id="10" name="Picture 9">
            <a:extLst>
              <a:ext uri="{FF2B5EF4-FFF2-40B4-BE49-F238E27FC236}">
                <a16:creationId xmlns:a16="http://schemas.microsoft.com/office/drawing/2014/main" id="{0FF23675-8B3B-43C5-861D-B0485887FC53}"/>
              </a:ext>
            </a:extLst>
          </p:cNvPr>
          <p:cNvPicPr>
            <a:picLocks noChangeAspect="1"/>
          </p:cNvPicPr>
          <p:nvPr/>
        </p:nvPicPr>
        <p:blipFill rotWithShape="1">
          <a:blip r:embed="rId3"/>
          <a:srcRect l="23118" t="35552" r="37496" b="42220"/>
          <a:stretch/>
        </p:blipFill>
        <p:spPr>
          <a:xfrm>
            <a:off x="2609411" y="4263863"/>
            <a:ext cx="6480809" cy="2057400"/>
          </a:xfrm>
          <a:prstGeom prst="rect">
            <a:avLst/>
          </a:prstGeom>
        </p:spPr>
      </p:pic>
    </p:spTree>
    <p:extLst>
      <p:ext uri="{BB962C8B-B14F-4D97-AF65-F5344CB8AC3E}">
        <p14:creationId xmlns:p14="http://schemas.microsoft.com/office/powerpoint/2010/main" val="1102764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EA84B-817E-4493-8F11-D2F3A843281C}"/>
              </a:ext>
            </a:extLst>
          </p:cNvPr>
          <p:cNvSpPr>
            <a:spLocks noGrp="1"/>
          </p:cNvSpPr>
          <p:nvPr>
            <p:ph type="title"/>
          </p:nvPr>
        </p:nvSpPr>
        <p:spPr/>
        <p:txBody>
          <a:bodyPr/>
          <a:lstStyle/>
          <a:p>
            <a:r>
              <a:rPr lang="en-US" dirty="0"/>
              <a:t>Pros &amp; Cons(cont’d)</a:t>
            </a:r>
          </a:p>
        </p:txBody>
      </p:sp>
      <p:sp>
        <p:nvSpPr>
          <p:cNvPr id="3" name="Content Placeholder 2">
            <a:extLst>
              <a:ext uri="{FF2B5EF4-FFF2-40B4-BE49-F238E27FC236}">
                <a16:creationId xmlns:a16="http://schemas.microsoft.com/office/drawing/2014/main" id="{67C64792-4767-4D28-BF5C-3B12D69FB330}"/>
              </a:ext>
            </a:extLst>
          </p:cNvPr>
          <p:cNvSpPr>
            <a:spLocks noGrp="1"/>
          </p:cNvSpPr>
          <p:nvPr>
            <p:ph idx="1"/>
          </p:nvPr>
        </p:nvSpPr>
        <p:spPr/>
        <p:txBody>
          <a:bodyPr>
            <a:normAutofit/>
          </a:bodyPr>
          <a:lstStyle/>
          <a:p>
            <a:pPr marL="0" indent="0">
              <a:buNone/>
            </a:pPr>
            <a:r>
              <a:rPr lang="en-US" sz="2400" b="1" dirty="0"/>
              <a:t>Cons</a:t>
            </a:r>
          </a:p>
          <a:p>
            <a:pPr lvl="1"/>
            <a:r>
              <a:rPr lang="en-US" dirty="0"/>
              <a:t>Inheritance to add nothing!</a:t>
            </a:r>
          </a:p>
          <a:p>
            <a:pPr marL="279082" lvl="1" indent="0">
              <a:buNone/>
            </a:pPr>
            <a:endParaRPr lang="en-US" dirty="0"/>
          </a:p>
          <a:p>
            <a:pPr lvl="1"/>
            <a:endParaRPr lang="en-US" dirty="0"/>
          </a:p>
          <a:p>
            <a:pPr lvl="1"/>
            <a:endParaRPr lang="en-US" dirty="0"/>
          </a:p>
          <a:p>
            <a:pPr marL="279082" lvl="1" indent="0">
              <a:buNone/>
            </a:pPr>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p:txBody>
      </p:sp>
      <p:sp>
        <p:nvSpPr>
          <p:cNvPr id="4" name="Slide Number Placeholder 3">
            <a:extLst>
              <a:ext uri="{FF2B5EF4-FFF2-40B4-BE49-F238E27FC236}">
                <a16:creationId xmlns:a16="http://schemas.microsoft.com/office/drawing/2014/main" id="{8BB3921B-DF0E-4A66-8F1D-52D13BE7A0DF}"/>
              </a:ext>
            </a:extLst>
          </p:cNvPr>
          <p:cNvSpPr>
            <a:spLocks noGrp="1"/>
          </p:cNvSpPr>
          <p:nvPr>
            <p:ph type="sldNum" sz="quarter" idx="12"/>
          </p:nvPr>
        </p:nvSpPr>
        <p:spPr/>
        <p:txBody>
          <a:bodyPr/>
          <a:lstStyle/>
          <a:p>
            <a:fld id="{E5137D0E-4A4F-4307-8994-C1891D747D59}" type="slidenum">
              <a:rPr lang="en-US" smtClean="0"/>
              <a:t>19</a:t>
            </a:fld>
            <a:endParaRPr lang="en-US"/>
          </a:p>
        </p:txBody>
      </p:sp>
      <p:pic>
        <p:nvPicPr>
          <p:cNvPr id="6" name="Picture 5">
            <a:extLst>
              <a:ext uri="{FF2B5EF4-FFF2-40B4-BE49-F238E27FC236}">
                <a16:creationId xmlns:a16="http://schemas.microsoft.com/office/drawing/2014/main" id="{C85CA95E-1C2A-4C17-9740-3E0DD8CD9FD3}"/>
              </a:ext>
            </a:extLst>
          </p:cNvPr>
          <p:cNvPicPr>
            <a:picLocks noChangeAspect="1"/>
          </p:cNvPicPr>
          <p:nvPr/>
        </p:nvPicPr>
        <p:blipFill rotWithShape="1">
          <a:blip r:embed="rId2"/>
          <a:srcRect l="21868" t="33329" r="33746" b="52223"/>
          <a:stretch/>
        </p:blipFill>
        <p:spPr>
          <a:xfrm>
            <a:off x="1827212" y="2895600"/>
            <a:ext cx="9155714" cy="1676400"/>
          </a:xfrm>
          <a:prstGeom prst="rect">
            <a:avLst/>
          </a:prstGeom>
        </p:spPr>
      </p:pic>
    </p:spTree>
    <p:extLst>
      <p:ext uri="{BB962C8B-B14F-4D97-AF65-F5344CB8AC3E}">
        <p14:creationId xmlns:p14="http://schemas.microsoft.com/office/powerpoint/2010/main" val="1390143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581040" y="685800"/>
            <a:ext cx="11026744" cy="1013800"/>
          </a:xfrm>
        </p:spPr>
        <p:txBody>
          <a:bodyPr/>
          <a:lstStyle/>
          <a:p>
            <a:r>
              <a:rPr lang="en-US" dirty="0"/>
              <a:t>Outline</a:t>
            </a:r>
          </a:p>
        </p:txBody>
      </p:sp>
      <p:sp>
        <p:nvSpPr>
          <p:cNvPr id="14" name="Content Placeholder 13"/>
          <p:cNvSpPr>
            <a:spLocks noGrp="1"/>
          </p:cNvSpPr>
          <p:nvPr>
            <p:ph idx="1"/>
          </p:nvPr>
        </p:nvSpPr>
        <p:spPr>
          <a:xfrm>
            <a:off x="1446212" y="1828800"/>
            <a:ext cx="9677402" cy="4343400"/>
          </a:xfrm>
        </p:spPr>
        <p:txBody>
          <a:bodyPr>
            <a:normAutofit fontScale="92500" lnSpcReduction="10000"/>
          </a:bodyPr>
          <a:lstStyle/>
          <a:p>
            <a:pPr lvl="0"/>
            <a:r>
              <a:rPr lang="en-US" dirty="0"/>
              <a:t>Introduction</a:t>
            </a:r>
          </a:p>
          <a:p>
            <a:pPr lvl="1"/>
            <a:r>
              <a:rPr lang="en-US" dirty="0"/>
              <a:t>What is jinja template engine?</a:t>
            </a:r>
          </a:p>
          <a:p>
            <a:pPr lvl="1"/>
            <a:r>
              <a:rPr lang="en-US" dirty="0"/>
              <a:t>Features</a:t>
            </a:r>
            <a:endParaRPr lang="fa-IR" dirty="0"/>
          </a:p>
          <a:p>
            <a:pPr lvl="1"/>
            <a:r>
              <a:rPr lang="en-US" dirty="0"/>
              <a:t>Who uses it?</a:t>
            </a:r>
          </a:p>
          <a:p>
            <a:r>
              <a:rPr lang="en-US" dirty="0"/>
              <a:t>Implementation &amp; Architecture review</a:t>
            </a:r>
            <a:endParaRPr lang="fa-IR" dirty="0"/>
          </a:p>
          <a:p>
            <a:pPr lvl="1"/>
            <a:r>
              <a:rPr lang="en-US" dirty="0"/>
              <a:t>core component</a:t>
            </a:r>
          </a:p>
          <a:p>
            <a:pPr lvl="1"/>
            <a:r>
              <a:rPr lang="en-US" dirty="0"/>
              <a:t>API</a:t>
            </a:r>
          </a:p>
          <a:p>
            <a:pPr lvl="1"/>
            <a:r>
              <a:rPr lang="en-US" dirty="0"/>
              <a:t>Class Diagram</a:t>
            </a:r>
          </a:p>
          <a:p>
            <a:pPr lvl="1"/>
            <a:r>
              <a:rPr lang="en-US" dirty="0"/>
              <a:t>Design Decisions</a:t>
            </a:r>
          </a:p>
          <a:p>
            <a:r>
              <a:rPr lang="en-US" dirty="0"/>
              <a:t>Pros &amp; Cons</a:t>
            </a:r>
          </a:p>
          <a:p>
            <a:r>
              <a:rPr lang="en-US" dirty="0"/>
              <a:t>Code Analyze</a:t>
            </a:r>
          </a:p>
          <a:p>
            <a:r>
              <a:rPr lang="en-US" dirty="0"/>
              <a:t>References</a:t>
            </a:r>
          </a:p>
        </p:txBody>
      </p:sp>
      <p:sp>
        <p:nvSpPr>
          <p:cNvPr id="2" name="Slide Number Placeholder 1">
            <a:extLst>
              <a:ext uri="{FF2B5EF4-FFF2-40B4-BE49-F238E27FC236}">
                <a16:creationId xmlns:a16="http://schemas.microsoft.com/office/drawing/2014/main" id="{D96EE135-A83C-4596-84FD-61BED876F070}"/>
              </a:ext>
            </a:extLst>
          </p:cNvPr>
          <p:cNvSpPr>
            <a:spLocks noGrp="1"/>
          </p:cNvSpPr>
          <p:nvPr>
            <p:ph type="sldNum" sz="quarter" idx="12"/>
          </p:nvPr>
        </p:nvSpPr>
        <p:spPr/>
        <p:txBody>
          <a:bodyPr/>
          <a:lstStyle/>
          <a:p>
            <a:fld id="{E5137D0E-4A4F-4307-8994-C1891D747D59}" type="slidenum">
              <a:rPr lang="en-US" smtClean="0"/>
              <a:t>2</a:t>
            </a:fld>
            <a:endParaRPr lang="en-US"/>
          </a:p>
        </p:txBody>
      </p:sp>
    </p:spTree>
    <p:extLst>
      <p:ext uri="{BB962C8B-B14F-4D97-AF65-F5344CB8AC3E}">
        <p14:creationId xmlns:p14="http://schemas.microsoft.com/office/powerpoint/2010/main" val="685996370"/>
      </p:ext>
    </p:extLst>
  </p:cSld>
  <p:clrMapOvr>
    <a:masterClrMapping/>
  </p:clrMapOvr>
  <p:transition spd="slow">
    <p:push/>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EA84B-817E-4493-8F11-D2F3A843281C}"/>
              </a:ext>
            </a:extLst>
          </p:cNvPr>
          <p:cNvSpPr>
            <a:spLocks noGrp="1"/>
          </p:cNvSpPr>
          <p:nvPr>
            <p:ph type="title"/>
          </p:nvPr>
        </p:nvSpPr>
        <p:spPr/>
        <p:txBody>
          <a:bodyPr/>
          <a:lstStyle/>
          <a:p>
            <a:r>
              <a:rPr lang="en-US" dirty="0"/>
              <a:t>Pros &amp; Cons(cont’d)</a:t>
            </a:r>
          </a:p>
        </p:txBody>
      </p:sp>
      <p:sp>
        <p:nvSpPr>
          <p:cNvPr id="3" name="Content Placeholder 2">
            <a:extLst>
              <a:ext uri="{FF2B5EF4-FFF2-40B4-BE49-F238E27FC236}">
                <a16:creationId xmlns:a16="http://schemas.microsoft.com/office/drawing/2014/main" id="{67C64792-4767-4D28-BF5C-3B12D69FB330}"/>
              </a:ext>
            </a:extLst>
          </p:cNvPr>
          <p:cNvSpPr>
            <a:spLocks noGrp="1"/>
          </p:cNvSpPr>
          <p:nvPr>
            <p:ph idx="1"/>
          </p:nvPr>
        </p:nvSpPr>
        <p:spPr/>
        <p:txBody>
          <a:bodyPr>
            <a:normAutofit/>
          </a:bodyPr>
          <a:lstStyle/>
          <a:p>
            <a:pPr marL="0" indent="0">
              <a:buNone/>
            </a:pPr>
            <a:r>
              <a:rPr lang="en-US" sz="2400" b="1" dirty="0"/>
              <a:t>Cons</a:t>
            </a:r>
          </a:p>
          <a:p>
            <a:pPr lvl="1"/>
            <a:r>
              <a:rPr lang="en-US" dirty="0"/>
              <a:t>Modules naming</a:t>
            </a:r>
          </a:p>
          <a:p>
            <a:pPr lvl="2"/>
            <a:r>
              <a:rPr lang="en-US" dirty="0"/>
              <a:t>Environment module and its classes</a:t>
            </a:r>
          </a:p>
          <a:p>
            <a:pPr lvl="1"/>
            <a:endParaRPr lang="en-US" dirty="0"/>
          </a:p>
          <a:p>
            <a:pPr marL="279082" lvl="1" indent="0">
              <a:buNone/>
            </a:pPr>
            <a:endParaRPr lang="en-US" dirty="0"/>
          </a:p>
          <a:p>
            <a:pPr lvl="1"/>
            <a:endParaRPr lang="en-US" dirty="0"/>
          </a:p>
          <a:p>
            <a:pPr lvl="1"/>
            <a:endParaRPr lang="en-US" dirty="0"/>
          </a:p>
          <a:p>
            <a:pPr lvl="1"/>
            <a:endParaRPr lang="en-US" dirty="0"/>
          </a:p>
          <a:p>
            <a:pPr lvl="1"/>
            <a:r>
              <a:rPr lang="en-US" dirty="0"/>
              <a:t>Core environments and code complexity</a:t>
            </a:r>
          </a:p>
        </p:txBody>
      </p:sp>
      <p:sp>
        <p:nvSpPr>
          <p:cNvPr id="4" name="Slide Number Placeholder 3">
            <a:extLst>
              <a:ext uri="{FF2B5EF4-FFF2-40B4-BE49-F238E27FC236}">
                <a16:creationId xmlns:a16="http://schemas.microsoft.com/office/drawing/2014/main" id="{8BB3921B-DF0E-4A66-8F1D-52D13BE7A0DF}"/>
              </a:ext>
            </a:extLst>
          </p:cNvPr>
          <p:cNvSpPr>
            <a:spLocks noGrp="1"/>
          </p:cNvSpPr>
          <p:nvPr>
            <p:ph type="sldNum" sz="quarter" idx="12"/>
          </p:nvPr>
        </p:nvSpPr>
        <p:spPr/>
        <p:txBody>
          <a:bodyPr/>
          <a:lstStyle/>
          <a:p>
            <a:fld id="{E5137D0E-4A4F-4307-8994-C1891D747D59}" type="slidenum">
              <a:rPr lang="en-US" smtClean="0"/>
              <a:t>20</a:t>
            </a:fld>
            <a:endParaRPr lang="en-US"/>
          </a:p>
        </p:txBody>
      </p:sp>
      <p:pic>
        <p:nvPicPr>
          <p:cNvPr id="6" name="Picture 5">
            <a:extLst>
              <a:ext uri="{FF2B5EF4-FFF2-40B4-BE49-F238E27FC236}">
                <a16:creationId xmlns:a16="http://schemas.microsoft.com/office/drawing/2014/main" id="{61FD2FC2-B727-4402-B6CE-36D6FE604E22}"/>
              </a:ext>
            </a:extLst>
          </p:cNvPr>
          <p:cNvPicPr>
            <a:picLocks noChangeAspect="1"/>
          </p:cNvPicPr>
          <p:nvPr/>
        </p:nvPicPr>
        <p:blipFill rotWithShape="1">
          <a:blip r:embed="rId3"/>
          <a:srcRect l="22493" t="39997" r="52501" b="45555"/>
          <a:stretch/>
        </p:blipFill>
        <p:spPr>
          <a:xfrm>
            <a:off x="3427412" y="3581400"/>
            <a:ext cx="5029200" cy="1634490"/>
          </a:xfrm>
          <a:prstGeom prst="rect">
            <a:avLst/>
          </a:prstGeom>
        </p:spPr>
      </p:pic>
    </p:spTree>
    <p:extLst>
      <p:ext uri="{BB962C8B-B14F-4D97-AF65-F5344CB8AC3E}">
        <p14:creationId xmlns:p14="http://schemas.microsoft.com/office/powerpoint/2010/main" val="1409097869"/>
      </p:ext>
    </p:extLst>
  </p:cSld>
  <p:clrMapOvr>
    <a:masterClrMapping/>
  </p:clrMapOvr>
  <p:transition spd="slow">
    <p:wipe dir="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2CE1-0D94-44A5-B710-60D97938622E}"/>
              </a:ext>
            </a:extLst>
          </p:cNvPr>
          <p:cNvSpPr>
            <a:spLocks noGrp="1"/>
          </p:cNvSpPr>
          <p:nvPr>
            <p:ph type="title"/>
          </p:nvPr>
        </p:nvSpPr>
        <p:spPr/>
        <p:txBody>
          <a:bodyPr/>
          <a:lstStyle/>
          <a:p>
            <a:r>
              <a:rPr lang="en-US" dirty="0"/>
              <a:t>Code Analyze</a:t>
            </a:r>
          </a:p>
        </p:txBody>
      </p:sp>
      <p:sp>
        <p:nvSpPr>
          <p:cNvPr id="8" name="Content Placeholder 7">
            <a:extLst>
              <a:ext uri="{FF2B5EF4-FFF2-40B4-BE49-F238E27FC236}">
                <a16:creationId xmlns:a16="http://schemas.microsoft.com/office/drawing/2014/main" id="{5F2BB85F-D1B9-42F3-8E49-471E14EED6D7}"/>
              </a:ext>
            </a:extLst>
          </p:cNvPr>
          <p:cNvSpPr>
            <a:spLocks noGrp="1"/>
          </p:cNvSpPr>
          <p:nvPr>
            <p:ph idx="1"/>
          </p:nvPr>
        </p:nvSpPr>
        <p:spPr/>
        <p:txBody>
          <a:bodyPr>
            <a:normAutofit fontScale="92500" lnSpcReduction="10000"/>
          </a:bodyPr>
          <a:lstStyle/>
          <a:p>
            <a:r>
              <a:rPr lang="en-US" dirty="0"/>
              <a:t>Blank Lines 2,080</a:t>
            </a:r>
          </a:p>
          <a:p>
            <a:r>
              <a:rPr lang="en-US" dirty="0"/>
              <a:t>Classes 158</a:t>
            </a:r>
          </a:p>
          <a:p>
            <a:r>
              <a:rPr lang="en-US" dirty="0"/>
              <a:t>Code Lines 7,301</a:t>
            </a:r>
          </a:p>
          <a:p>
            <a:r>
              <a:rPr lang="en-US" dirty="0"/>
              <a:t>Comment Lines 2,808</a:t>
            </a:r>
          </a:p>
          <a:p>
            <a:r>
              <a:rPr lang="en-US" dirty="0"/>
              <a:t>Comment to Code Ratio 0.38</a:t>
            </a:r>
          </a:p>
          <a:p>
            <a:r>
              <a:rPr lang="en-US" dirty="0"/>
              <a:t>Declarative Statements 1,085</a:t>
            </a:r>
          </a:p>
          <a:p>
            <a:r>
              <a:rPr lang="en-US" dirty="0"/>
              <a:t>Executable Statements 4,905</a:t>
            </a:r>
          </a:p>
          <a:p>
            <a:r>
              <a:rPr lang="en-US" dirty="0"/>
              <a:t>Files 26</a:t>
            </a:r>
          </a:p>
          <a:p>
            <a:r>
              <a:rPr lang="en-US" dirty="0"/>
              <a:t>Functions 733</a:t>
            </a:r>
          </a:p>
          <a:p>
            <a:r>
              <a:rPr lang="en-US" dirty="0"/>
              <a:t>Lines 12,172</a:t>
            </a:r>
          </a:p>
          <a:p>
            <a:endParaRPr lang="en-US" dirty="0"/>
          </a:p>
        </p:txBody>
      </p:sp>
      <p:sp>
        <p:nvSpPr>
          <p:cNvPr id="4" name="Slide Number Placeholder 3">
            <a:extLst>
              <a:ext uri="{FF2B5EF4-FFF2-40B4-BE49-F238E27FC236}">
                <a16:creationId xmlns:a16="http://schemas.microsoft.com/office/drawing/2014/main" id="{A9FDAACF-4C4F-4600-9031-8A5643848CA4}"/>
              </a:ext>
            </a:extLst>
          </p:cNvPr>
          <p:cNvSpPr>
            <a:spLocks noGrp="1"/>
          </p:cNvSpPr>
          <p:nvPr>
            <p:ph type="sldNum" sz="quarter" idx="12"/>
          </p:nvPr>
        </p:nvSpPr>
        <p:spPr/>
        <p:txBody>
          <a:bodyPr/>
          <a:lstStyle/>
          <a:p>
            <a:fld id="{E5137D0E-4A4F-4307-8994-C1891D747D59}" type="slidenum">
              <a:rPr lang="en-US" smtClean="0"/>
              <a:t>21</a:t>
            </a:fld>
            <a:endParaRPr lang="en-US"/>
          </a:p>
        </p:txBody>
      </p:sp>
    </p:spTree>
    <p:extLst>
      <p:ext uri="{BB962C8B-B14F-4D97-AF65-F5344CB8AC3E}">
        <p14:creationId xmlns:p14="http://schemas.microsoft.com/office/powerpoint/2010/main" val="3676813550"/>
      </p:ext>
    </p:extLst>
  </p:cSld>
  <p:clrMapOvr>
    <a:masterClrMapping/>
  </p:clrMapOvr>
  <p:transition spd="slow">
    <p:push/>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2CE1-0D94-44A5-B710-60D97938622E}"/>
              </a:ext>
            </a:extLst>
          </p:cNvPr>
          <p:cNvSpPr>
            <a:spLocks noGrp="1"/>
          </p:cNvSpPr>
          <p:nvPr>
            <p:ph type="title"/>
          </p:nvPr>
        </p:nvSpPr>
        <p:spPr/>
        <p:txBody>
          <a:bodyPr/>
          <a:lstStyle/>
          <a:p>
            <a:r>
              <a:rPr lang="en-US" dirty="0"/>
              <a:t>Code Analyze</a:t>
            </a:r>
          </a:p>
        </p:txBody>
      </p:sp>
      <p:pic>
        <p:nvPicPr>
          <p:cNvPr id="6" name="Content Placeholder 5">
            <a:extLst>
              <a:ext uri="{FF2B5EF4-FFF2-40B4-BE49-F238E27FC236}">
                <a16:creationId xmlns:a16="http://schemas.microsoft.com/office/drawing/2014/main" id="{0DDB7E9B-295D-4107-91A5-BD59AC983B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3814" y="1905001"/>
            <a:ext cx="9296395" cy="4648198"/>
          </a:xfrm>
        </p:spPr>
      </p:pic>
      <p:sp>
        <p:nvSpPr>
          <p:cNvPr id="4" name="Slide Number Placeholder 3">
            <a:extLst>
              <a:ext uri="{FF2B5EF4-FFF2-40B4-BE49-F238E27FC236}">
                <a16:creationId xmlns:a16="http://schemas.microsoft.com/office/drawing/2014/main" id="{A9FDAACF-4C4F-4600-9031-8A5643848CA4}"/>
              </a:ext>
            </a:extLst>
          </p:cNvPr>
          <p:cNvSpPr>
            <a:spLocks noGrp="1"/>
          </p:cNvSpPr>
          <p:nvPr>
            <p:ph type="sldNum" sz="quarter" idx="12"/>
          </p:nvPr>
        </p:nvSpPr>
        <p:spPr/>
        <p:txBody>
          <a:bodyPr/>
          <a:lstStyle/>
          <a:p>
            <a:fld id="{E5137D0E-4A4F-4307-8994-C1891D747D59}" type="slidenum">
              <a:rPr lang="en-US" smtClean="0"/>
              <a:t>22</a:t>
            </a:fld>
            <a:endParaRPr lang="en-US"/>
          </a:p>
        </p:txBody>
      </p:sp>
    </p:spTree>
    <p:extLst>
      <p:ext uri="{BB962C8B-B14F-4D97-AF65-F5344CB8AC3E}">
        <p14:creationId xmlns:p14="http://schemas.microsoft.com/office/powerpoint/2010/main" val="818836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2CE1-0D94-44A5-B710-60D97938622E}"/>
              </a:ext>
            </a:extLst>
          </p:cNvPr>
          <p:cNvSpPr>
            <a:spLocks noGrp="1"/>
          </p:cNvSpPr>
          <p:nvPr>
            <p:ph type="title"/>
          </p:nvPr>
        </p:nvSpPr>
        <p:spPr/>
        <p:txBody>
          <a:bodyPr/>
          <a:lstStyle/>
          <a:p>
            <a:r>
              <a:rPr lang="en-US" dirty="0"/>
              <a:t>Code Analyze</a:t>
            </a:r>
          </a:p>
        </p:txBody>
      </p:sp>
      <p:sp>
        <p:nvSpPr>
          <p:cNvPr id="4" name="Slide Number Placeholder 3">
            <a:extLst>
              <a:ext uri="{FF2B5EF4-FFF2-40B4-BE49-F238E27FC236}">
                <a16:creationId xmlns:a16="http://schemas.microsoft.com/office/drawing/2014/main" id="{A9FDAACF-4C4F-4600-9031-8A5643848CA4}"/>
              </a:ext>
            </a:extLst>
          </p:cNvPr>
          <p:cNvSpPr>
            <a:spLocks noGrp="1"/>
          </p:cNvSpPr>
          <p:nvPr>
            <p:ph type="sldNum" sz="quarter" idx="12"/>
          </p:nvPr>
        </p:nvSpPr>
        <p:spPr/>
        <p:txBody>
          <a:bodyPr/>
          <a:lstStyle/>
          <a:p>
            <a:fld id="{E5137D0E-4A4F-4307-8994-C1891D747D59}" type="slidenum">
              <a:rPr lang="en-US" smtClean="0"/>
              <a:t>23</a:t>
            </a:fld>
            <a:endParaRPr lang="en-US"/>
          </a:p>
        </p:txBody>
      </p:sp>
      <p:pic>
        <p:nvPicPr>
          <p:cNvPr id="8" name="Content Placeholder 7">
            <a:extLst>
              <a:ext uri="{FF2B5EF4-FFF2-40B4-BE49-F238E27FC236}">
                <a16:creationId xmlns:a16="http://schemas.microsoft.com/office/drawing/2014/main" id="{C2F82385-1200-4B25-A1D0-9F2403C7BE2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3678"/>
          <a:stretch/>
        </p:blipFill>
        <p:spPr>
          <a:xfrm>
            <a:off x="1335350" y="1981200"/>
            <a:ext cx="9220200" cy="4764981"/>
          </a:xfrm>
        </p:spPr>
      </p:pic>
    </p:spTree>
    <p:extLst>
      <p:ext uri="{BB962C8B-B14F-4D97-AF65-F5344CB8AC3E}">
        <p14:creationId xmlns:p14="http://schemas.microsoft.com/office/powerpoint/2010/main" val="2790532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D7B67-AD8F-4763-A613-AF798258EE7B}"/>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1FF619D-22CF-4B84-A87C-10751B4D7DFD}"/>
              </a:ext>
            </a:extLst>
          </p:cNvPr>
          <p:cNvSpPr>
            <a:spLocks noGrp="1"/>
          </p:cNvSpPr>
          <p:nvPr>
            <p:ph idx="1"/>
          </p:nvPr>
        </p:nvSpPr>
        <p:spPr>
          <a:xfrm>
            <a:off x="581041" y="2180497"/>
            <a:ext cx="11026743" cy="3458303"/>
          </a:xfrm>
        </p:spPr>
        <p:txBody>
          <a:bodyPr/>
          <a:lstStyle/>
          <a:p>
            <a:r>
              <a:rPr lang="en-US" dirty="0">
                <a:solidFill>
                  <a:schemeClr val="tx1"/>
                </a:solidFill>
                <a:hlinkClick r:id="rId2">
                  <a:extLst>
                    <a:ext uri="{A12FA001-AC4F-418D-AE19-62706E023703}">
                      <ahyp:hlinkClr xmlns:ahyp="http://schemas.microsoft.com/office/drawing/2018/hyperlinkcolor" val="tx"/>
                    </a:ext>
                  </a:extLst>
                </a:hlinkClick>
              </a:rPr>
              <a:t>http://jinja.pocoo.org</a:t>
            </a:r>
            <a:endParaRPr lang="en-US" dirty="0">
              <a:solidFill>
                <a:schemeClr val="tx1"/>
              </a:solidFill>
            </a:endParaRPr>
          </a:p>
          <a:p>
            <a:r>
              <a:rPr lang="en-US" dirty="0">
                <a:solidFill>
                  <a:schemeClr val="tx1"/>
                </a:solidFill>
                <a:hlinkClick r:id="rId3">
                  <a:extLst>
                    <a:ext uri="{A12FA001-AC4F-418D-AE19-62706E023703}">
                      <ahyp:hlinkClr xmlns:ahyp="http://schemas.microsoft.com/office/drawing/2018/hyperlinkcolor" val="tx"/>
                    </a:ext>
                  </a:extLst>
                </a:hlinkClick>
              </a:rPr>
              <a:t>https://expressjs.com/en/guide/using-template-engines.html</a:t>
            </a:r>
          </a:p>
          <a:p>
            <a:r>
              <a:rPr lang="en-US" dirty="0">
                <a:solidFill>
                  <a:schemeClr val="tx1"/>
                </a:solidFill>
                <a:hlinkClick r:id="rId3">
                  <a:extLst>
                    <a:ext uri="{A12FA001-AC4F-418D-AE19-62706E023703}">
                      <ahyp:hlinkClr xmlns:ahyp="http://schemas.microsoft.com/office/drawing/2018/hyperlinkcolor" val="tx"/>
                    </a:ext>
                  </a:extLst>
                </a:hlinkClick>
              </a:rPr>
              <a:t>https://www.w3.org/International/questions/qa-escapes</a:t>
            </a:r>
            <a:endParaRPr lang="en-US" dirty="0">
              <a:solidFill>
                <a:schemeClr val="tx1"/>
              </a:solidFill>
            </a:endParaRPr>
          </a:p>
          <a:p>
            <a:r>
              <a:rPr lang="en-US" dirty="0">
                <a:solidFill>
                  <a:schemeClr val="tx1"/>
                </a:solidFill>
                <a:hlinkClick r:id="rId4">
                  <a:extLst>
                    <a:ext uri="{A12FA001-AC4F-418D-AE19-62706E023703}">
                      <ahyp:hlinkClr xmlns:ahyp="http://schemas.microsoft.com/office/drawing/2018/hyperlinkcolor" val="tx"/>
                    </a:ext>
                  </a:extLst>
                </a:hlinkClick>
              </a:rPr>
              <a:t>https://www.danstools.com/html-escape-unescape/</a:t>
            </a:r>
            <a:endParaRPr lang="en-US" dirty="0">
              <a:solidFill>
                <a:schemeClr val="tx1"/>
              </a:solidFill>
            </a:endParaRPr>
          </a:p>
          <a:p>
            <a:endParaRPr lang="en-US" dirty="0">
              <a:solidFill>
                <a:schemeClr val="tx1"/>
              </a:solidFill>
            </a:endParaRPr>
          </a:p>
          <a:p>
            <a:endParaRPr lang="en-US" dirty="0">
              <a:solidFill>
                <a:schemeClr val="tx1"/>
              </a:solidFill>
            </a:endParaRPr>
          </a:p>
        </p:txBody>
      </p:sp>
      <p:sp>
        <p:nvSpPr>
          <p:cNvPr id="4" name="Slide Number Placeholder 3">
            <a:extLst>
              <a:ext uri="{FF2B5EF4-FFF2-40B4-BE49-F238E27FC236}">
                <a16:creationId xmlns:a16="http://schemas.microsoft.com/office/drawing/2014/main" id="{6D8A007B-3F2C-4E26-9220-3B3F60400EF3}"/>
              </a:ext>
            </a:extLst>
          </p:cNvPr>
          <p:cNvSpPr>
            <a:spLocks noGrp="1"/>
          </p:cNvSpPr>
          <p:nvPr>
            <p:ph type="sldNum" sz="quarter" idx="12"/>
          </p:nvPr>
        </p:nvSpPr>
        <p:spPr/>
        <p:txBody>
          <a:bodyPr/>
          <a:lstStyle/>
          <a:p>
            <a:fld id="{E5137D0E-4A4F-4307-8994-C1891D747D59}" type="slidenum">
              <a:rPr lang="en-US" smtClean="0"/>
              <a:t>24</a:t>
            </a:fld>
            <a:endParaRPr lang="en-US"/>
          </a:p>
        </p:txBody>
      </p:sp>
    </p:spTree>
    <p:extLst>
      <p:ext uri="{BB962C8B-B14F-4D97-AF65-F5344CB8AC3E}">
        <p14:creationId xmlns:p14="http://schemas.microsoft.com/office/powerpoint/2010/main" val="632999126"/>
      </p:ext>
    </p:extLst>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DC572-7113-472B-9FB5-B3E2DFA473C0}"/>
              </a:ext>
            </a:extLst>
          </p:cNvPr>
          <p:cNvSpPr>
            <a:spLocks noGrp="1"/>
          </p:cNvSpPr>
          <p:nvPr>
            <p:ph type="title"/>
          </p:nvPr>
        </p:nvSpPr>
        <p:spPr>
          <a:xfrm>
            <a:off x="551957" y="762000"/>
            <a:ext cx="11026744" cy="1013800"/>
          </a:xfrm>
        </p:spPr>
        <p:txBody>
          <a:bodyPr>
            <a:normAutofit/>
          </a:bodyPr>
          <a:lstStyle/>
          <a:p>
            <a:r>
              <a:rPr lang="en-US" dirty="0"/>
              <a:t>What is Jinja template engine?</a:t>
            </a:r>
          </a:p>
        </p:txBody>
      </p:sp>
      <p:sp>
        <p:nvSpPr>
          <p:cNvPr id="3" name="Content Placeholder 2">
            <a:extLst>
              <a:ext uri="{FF2B5EF4-FFF2-40B4-BE49-F238E27FC236}">
                <a16:creationId xmlns:a16="http://schemas.microsoft.com/office/drawing/2014/main" id="{4F397AA8-764A-4E37-A16D-CE0921C30A52}"/>
              </a:ext>
            </a:extLst>
          </p:cNvPr>
          <p:cNvSpPr>
            <a:spLocks noGrp="1"/>
          </p:cNvSpPr>
          <p:nvPr>
            <p:ph idx="1"/>
          </p:nvPr>
        </p:nvSpPr>
        <p:spPr>
          <a:xfrm>
            <a:off x="572729" y="1828800"/>
            <a:ext cx="11026743" cy="3678303"/>
          </a:xfrm>
        </p:spPr>
        <p:txBody>
          <a:bodyPr/>
          <a:lstStyle/>
          <a:p>
            <a:pPr marL="0" indent="0">
              <a:buNone/>
            </a:pPr>
            <a:r>
              <a:rPr lang="en-US" dirty="0"/>
              <a:t>An engine  that:</a:t>
            </a:r>
          </a:p>
          <a:p>
            <a:pPr lvl="1">
              <a:buFont typeface="Arial" panose="020B0604020202020204" pitchFamily="34" charset="0"/>
              <a:buChar char="•"/>
            </a:pPr>
            <a:r>
              <a:rPr lang="en-US" dirty="0"/>
              <a:t>enables you to use static template files in your application.</a:t>
            </a:r>
          </a:p>
          <a:p>
            <a:pPr marL="279082" lvl="1" indent="0">
              <a:buNone/>
            </a:pPr>
            <a:endParaRPr lang="en-US" dirty="0"/>
          </a:p>
          <a:p>
            <a:pPr lvl="1">
              <a:buFont typeface="Arial" panose="020B0604020202020204" pitchFamily="34" charset="0"/>
              <a:buChar char="•"/>
            </a:pPr>
            <a:r>
              <a:rPr lang="en-US" dirty="0"/>
              <a:t>enables  you to use templates and interpolate the variable in them,</a:t>
            </a:r>
          </a:p>
          <a:p>
            <a:pPr marL="629811" lvl="2" indent="0">
              <a:buNone/>
            </a:pPr>
            <a:r>
              <a:rPr lang="en-US" dirty="0"/>
              <a:t> instead of cluttering the code by generating HTML using string concatenating.</a:t>
            </a:r>
          </a:p>
          <a:p>
            <a:pPr lvl="1">
              <a:buFont typeface="Arial" panose="020B0604020202020204" pitchFamily="34" charset="0"/>
              <a:buChar char="•"/>
            </a:pPr>
            <a:endParaRPr lang="en-US" dirty="0"/>
          </a:p>
          <a:p>
            <a:pPr lvl="1">
              <a:buFont typeface="Arial" panose="020B0604020202020204" pitchFamily="34" charset="0"/>
              <a:buChar char="•"/>
            </a:pPr>
            <a:r>
              <a:rPr lang="en-US" dirty="0"/>
              <a:t>works as a compiler for your template</a:t>
            </a:r>
          </a:p>
        </p:txBody>
      </p:sp>
      <p:sp>
        <p:nvSpPr>
          <p:cNvPr id="5" name="Slide Number Placeholder 4">
            <a:extLst>
              <a:ext uri="{FF2B5EF4-FFF2-40B4-BE49-F238E27FC236}">
                <a16:creationId xmlns:a16="http://schemas.microsoft.com/office/drawing/2014/main" id="{C96DE100-9733-4CD7-9F8F-93EC24BE32A7}"/>
              </a:ext>
            </a:extLst>
          </p:cNvPr>
          <p:cNvSpPr>
            <a:spLocks noGrp="1"/>
          </p:cNvSpPr>
          <p:nvPr>
            <p:ph type="sldNum" sz="quarter" idx="12"/>
          </p:nvPr>
        </p:nvSpPr>
        <p:spPr/>
        <p:txBody>
          <a:bodyPr/>
          <a:lstStyle/>
          <a:p>
            <a:fld id="{E5137D0E-4A4F-4307-8994-C1891D747D59}" type="slidenum">
              <a:rPr lang="en-US" smtClean="0"/>
              <a:t>3</a:t>
            </a:fld>
            <a:endParaRPr lang="en-US"/>
          </a:p>
        </p:txBody>
      </p:sp>
      <p:pic>
        <p:nvPicPr>
          <p:cNvPr id="6" name="Picture 5">
            <a:extLst>
              <a:ext uri="{FF2B5EF4-FFF2-40B4-BE49-F238E27FC236}">
                <a16:creationId xmlns:a16="http://schemas.microsoft.com/office/drawing/2014/main" id="{5CD4891F-88FF-4D70-8CF9-E049C053B694}"/>
              </a:ext>
            </a:extLst>
          </p:cNvPr>
          <p:cNvPicPr>
            <a:picLocks noChangeAspect="1"/>
          </p:cNvPicPr>
          <p:nvPr/>
        </p:nvPicPr>
        <p:blipFill rotWithShape="1">
          <a:blip r:embed="rId3"/>
          <a:srcRect l="33121" t="34440" r="31245" b="52223"/>
          <a:stretch/>
        </p:blipFill>
        <p:spPr>
          <a:xfrm>
            <a:off x="1446212" y="5084383"/>
            <a:ext cx="6515093" cy="1371600"/>
          </a:xfrm>
          <a:prstGeom prst="rect">
            <a:avLst/>
          </a:prstGeom>
        </p:spPr>
      </p:pic>
      <p:pic>
        <p:nvPicPr>
          <p:cNvPr id="7" name="Picture 6">
            <a:extLst>
              <a:ext uri="{FF2B5EF4-FFF2-40B4-BE49-F238E27FC236}">
                <a16:creationId xmlns:a16="http://schemas.microsoft.com/office/drawing/2014/main" id="{0F7784D3-9C7E-48B4-8291-83E929CF92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09012" y="2438400"/>
            <a:ext cx="2887883" cy="3228543"/>
          </a:xfrm>
          <a:prstGeom prst="rect">
            <a:avLst/>
          </a:prstGeom>
        </p:spPr>
      </p:pic>
    </p:spTree>
    <p:extLst>
      <p:ext uri="{BB962C8B-B14F-4D97-AF65-F5344CB8AC3E}">
        <p14:creationId xmlns:p14="http://schemas.microsoft.com/office/powerpoint/2010/main" val="452471046"/>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64418-B60B-467E-885D-C83C911F2F42}"/>
              </a:ext>
            </a:extLst>
          </p:cNvPr>
          <p:cNvSpPr>
            <a:spLocks noGrp="1"/>
          </p:cNvSpPr>
          <p:nvPr>
            <p:ph type="title"/>
          </p:nvPr>
        </p:nvSpPr>
        <p:spPr/>
        <p:txBody>
          <a:bodyPr/>
          <a:lstStyle/>
          <a:p>
            <a:r>
              <a:rPr lang="en-US" dirty="0"/>
              <a:t>Features</a:t>
            </a:r>
          </a:p>
        </p:txBody>
      </p:sp>
      <p:sp>
        <p:nvSpPr>
          <p:cNvPr id="3" name="Content Placeholder 2">
            <a:extLst>
              <a:ext uri="{FF2B5EF4-FFF2-40B4-BE49-F238E27FC236}">
                <a16:creationId xmlns:a16="http://schemas.microsoft.com/office/drawing/2014/main" id="{B99B200B-3404-4F51-AE5F-685245BA01CA}"/>
              </a:ext>
            </a:extLst>
          </p:cNvPr>
          <p:cNvSpPr>
            <a:spLocks noGrp="1"/>
          </p:cNvSpPr>
          <p:nvPr>
            <p:ph idx="1"/>
          </p:nvPr>
        </p:nvSpPr>
        <p:spPr>
          <a:xfrm>
            <a:off x="760412" y="1905000"/>
            <a:ext cx="9601200" cy="3657600"/>
          </a:xfrm>
        </p:spPr>
        <p:txBody>
          <a:bodyPr>
            <a:normAutofit/>
          </a:bodyPr>
          <a:lstStyle/>
          <a:p>
            <a:pPr marL="0" indent="0">
              <a:buNone/>
            </a:pPr>
            <a:r>
              <a:rPr lang="en-US" i="1" dirty="0"/>
              <a:t>A full featured, most used template engine for Python</a:t>
            </a:r>
          </a:p>
          <a:p>
            <a:r>
              <a:rPr lang="en-US" dirty="0"/>
              <a:t>Inspired by Django's templating system</a:t>
            </a:r>
            <a:endParaRPr lang="en-US" i="1" dirty="0"/>
          </a:p>
          <a:p>
            <a:r>
              <a:rPr lang="en-US" dirty="0"/>
              <a:t>Full </a:t>
            </a:r>
            <a:r>
              <a:rPr lang="en-US" dirty="0" err="1"/>
              <a:t>unicode</a:t>
            </a:r>
            <a:r>
              <a:rPr lang="en-US" dirty="0"/>
              <a:t> support</a:t>
            </a:r>
          </a:p>
          <a:p>
            <a:r>
              <a:rPr lang="en-US" dirty="0"/>
              <a:t>Configurable syntax</a:t>
            </a:r>
            <a:endParaRPr lang="en-US" i="1" dirty="0"/>
          </a:p>
          <a:p>
            <a:r>
              <a:rPr lang="en-US" dirty="0"/>
              <a:t>Optional integrated sandboxed execution environment</a:t>
            </a:r>
          </a:p>
        </p:txBody>
      </p:sp>
      <p:sp>
        <p:nvSpPr>
          <p:cNvPr id="5" name="Slide Number Placeholder 4">
            <a:extLst>
              <a:ext uri="{FF2B5EF4-FFF2-40B4-BE49-F238E27FC236}">
                <a16:creationId xmlns:a16="http://schemas.microsoft.com/office/drawing/2014/main" id="{F3E7571A-6EB9-44EB-8E88-E37BAA46D673}"/>
              </a:ext>
            </a:extLst>
          </p:cNvPr>
          <p:cNvSpPr>
            <a:spLocks noGrp="1"/>
          </p:cNvSpPr>
          <p:nvPr>
            <p:ph type="sldNum" sz="quarter" idx="12"/>
          </p:nvPr>
        </p:nvSpPr>
        <p:spPr/>
        <p:txBody>
          <a:bodyPr/>
          <a:lstStyle/>
          <a:p>
            <a:fld id="{E5137D0E-4A4F-4307-8994-C1891D747D59}" type="slidenum">
              <a:rPr lang="en-US" smtClean="0"/>
              <a:t>4</a:t>
            </a:fld>
            <a:endParaRPr lang="en-US"/>
          </a:p>
        </p:txBody>
      </p:sp>
      <p:pic>
        <p:nvPicPr>
          <p:cNvPr id="4" name="Picture 3">
            <a:extLst>
              <a:ext uri="{FF2B5EF4-FFF2-40B4-BE49-F238E27FC236}">
                <a16:creationId xmlns:a16="http://schemas.microsoft.com/office/drawing/2014/main" id="{0E0B11E9-1718-47E6-B438-F4555E5F8713}"/>
              </a:ext>
            </a:extLst>
          </p:cNvPr>
          <p:cNvPicPr>
            <a:picLocks noChangeAspect="1"/>
          </p:cNvPicPr>
          <p:nvPr/>
        </p:nvPicPr>
        <p:blipFill rotWithShape="1">
          <a:blip r:embed="rId3"/>
          <a:srcRect l="29995" t="32218" r="32495" b="47777"/>
          <a:stretch/>
        </p:blipFill>
        <p:spPr>
          <a:xfrm>
            <a:off x="5484812" y="4869075"/>
            <a:ext cx="5883793" cy="1765138"/>
          </a:xfrm>
          <a:prstGeom prst="rect">
            <a:avLst/>
          </a:prstGeom>
        </p:spPr>
      </p:pic>
    </p:spTree>
    <p:extLst>
      <p:ext uri="{BB962C8B-B14F-4D97-AF65-F5344CB8AC3E}">
        <p14:creationId xmlns:p14="http://schemas.microsoft.com/office/powerpoint/2010/main" val="775178617"/>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5B8E1-F109-44EC-8D64-5380A253E7CB}"/>
              </a:ext>
            </a:extLst>
          </p:cNvPr>
          <p:cNvSpPr>
            <a:spLocks noGrp="1"/>
          </p:cNvSpPr>
          <p:nvPr>
            <p:ph type="title"/>
          </p:nvPr>
        </p:nvSpPr>
        <p:spPr/>
        <p:txBody>
          <a:bodyPr/>
          <a:lstStyle/>
          <a:p>
            <a:r>
              <a:rPr lang="en-US" dirty="0"/>
              <a:t>Features(Cont’d)</a:t>
            </a:r>
          </a:p>
        </p:txBody>
      </p:sp>
      <p:sp>
        <p:nvSpPr>
          <p:cNvPr id="3" name="Content Placeholder 2">
            <a:extLst>
              <a:ext uri="{FF2B5EF4-FFF2-40B4-BE49-F238E27FC236}">
                <a16:creationId xmlns:a16="http://schemas.microsoft.com/office/drawing/2014/main" id="{78FFFAE6-934E-4681-AB03-C51A728DA909}"/>
              </a:ext>
            </a:extLst>
          </p:cNvPr>
          <p:cNvSpPr>
            <a:spLocks noGrp="1"/>
          </p:cNvSpPr>
          <p:nvPr>
            <p:ph idx="1"/>
          </p:nvPr>
        </p:nvSpPr>
        <p:spPr>
          <a:xfrm>
            <a:off x="1518896" y="1828800"/>
            <a:ext cx="9528516" cy="2362200"/>
          </a:xfrm>
        </p:spPr>
        <p:txBody>
          <a:bodyPr/>
          <a:lstStyle/>
          <a:p>
            <a:r>
              <a:rPr lang="en-US" dirty="0"/>
              <a:t>High performance</a:t>
            </a:r>
          </a:p>
          <a:p>
            <a:r>
              <a:rPr lang="en-US" dirty="0"/>
              <a:t>Template inheritance</a:t>
            </a:r>
          </a:p>
          <a:p>
            <a:r>
              <a:rPr lang="en-US" dirty="0"/>
              <a:t>Powerful automatic HTML escaping system</a:t>
            </a:r>
          </a:p>
          <a:p>
            <a:endParaRPr lang="en-US" dirty="0"/>
          </a:p>
        </p:txBody>
      </p:sp>
      <p:sp>
        <p:nvSpPr>
          <p:cNvPr id="5" name="Slide Number Placeholder 4">
            <a:extLst>
              <a:ext uri="{FF2B5EF4-FFF2-40B4-BE49-F238E27FC236}">
                <a16:creationId xmlns:a16="http://schemas.microsoft.com/office/drawing/2014/main" id="{496FE78D-1012-4066-ADB6-1628625A9F94}"/>
              </a:ext>
            </a:extLst>
          </p:cNvPr>
          <p:cNvSpPr>
            <a:spLocks noGrp="1"/>
          </p:cNvSpPr>
          <p:nvPr>
            <p:ph type="sldNum" sz="quarter" idx="12"/>
          </p:nvPr>
        </p:nvSpPr>
        <p:spPr/>
        <p:txBody>
          <a:bodyPr/>
          <a:lstStyle/>
          <a:p>
            <a:fld id="{E5137D0E-4A4F-4307-8994-C1891D747D59}" type="slidenum">
              <a:rPr lang="en-US" smtClean="0"/>
              <a:t>5</a:t>
            </a:fld>
            <a:endParaRPr lang="en-US"/>
          </a:p>
        </p:txBody>
      </p:sp>
      <p:sp>
        <p:nvSpPr>
          <p:cNvPr id="6" name="Title 1">
            <a:extLst>
              <a:ext uri="{FF2B5EF4-FFF2-40B4-BE49-F238E27FC236}">
                <a16:creationId xmlns:a16="http://schemas.microsoft.com/office/drawing/2014/main" id="{B459D64E-A356-4EDB-ADCB-60D95DBC6919}"/>
              </a:ext>
            </a:extLst>
          </p:cNvPr>
          <p:cNvSpPr txBox="1">
            <a:spLocks/>
          </p:cNvSpPr>
          <p:nvPr/>
        </p:nvSpPr>
        <p:spPr>
          <a:xfrm>
            <a:off x="1518896" y="3444433"/>
            <a:ext cx="9601200" cy="11430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2"/>
                </a:solidFill>
                <a:latin typeface="+mj-lt"/>
                <a:ea typeface="+mj-ea"/>
                <a:cs typeface="+mj-cs"/>
              </a:defRPr>
            </a:lvl1pPr>
          </a:lstStyle>
          <a:p>
            <a:r>
              <a:rPr lang="en-US" dirty="0"/>
              <a:t>Who uses it?</a:t>
            </a:r>
          </a:p>
        </p:txBody>
      </p:sp>
      <p:sp>
        <p:nvSpPr>
          <p:cNvPr id="7" name="Content Placeholder 2">
            <a:extLst>
              <a:ext uri="{FF2B5EF4-FFF2-40B4-BE49-F238E27FC236}">
                <a16:creationId xmlns:a16="http://schemas.microsoft.com/office/drawing/2014/main" id="{4837FAEE-3CB3-4EC5-89F8-6E5FC1D2C828}"/>
              </a:ext>
            </a:extLst>
          </p:cNvPr>
          <p:cNvSpPr txBox="1">
            <a:spLocks/>
          </p:cNvSpPr>
          <p:nvPr/>
        </p:nvSpPr>
        <p:spPr>
          <a:xfrm>
            <a:off x="1518896" y="4587433"/>
            <a:ext cx="2213316" cy="205740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2"/>
              </a:buClr>
              <a:buFont typeface="Arial" pitchFamily="34" charset="0"/>
              <a:buChar char="•"/>
              <a:defRPr sz="2000" kern="1200">
                <a:solidFill>
                  <a:schemeClr val="tx1"/>
                </a:solidFill>
                <a:latin typeface="+mn-lt"/>
                <a:ea typeface="+mn-ea"/>
                <a:cs typeface="+mn-cs"/>
              </a:defRPr>
            </a:lvl1pPr>
            <a:lvl2pPr marL="502920" indent="-223838" algn="l" defTabSz="914400" rtl="0" eaLnBrk="1" latinLnBrk="0" hangingPunct="1">
              <a:lnSpc>
                <a:spcPct val="90000"/>
              </a:lnSpc>
              <a:spcBef>
                <a:spcPts val="800"/>
              </a:spcBef>
              <a:buClr>
                <a:schemeClr val="accent2"/>
              </a:buClr>
              <a:buFont typeface="Arial" pitchFamily="34" charset="0"/>
              <a:buChar char="–"/>
              <a:defRPr sz="1800" kern="1200">
                <a:solidFill>
                  <a:schemeClr val="tx1"/>
                </a:solidFill>
                <a:latin typeface="+mn-lt"/>
                <a:ea typeface="+mn-ea"/>
                <a:cs typeface="+mn-cs"/>
              </a:defRPr>
            </a:lvl2pPr>
            <a:lvl3pPr marL="741363" indent="-171450" algn="l" defTabSz="914400" rtl="0" eaLnBrk="1" latinLnBrk="0" hangingPunct="1">
              <a:lnSpc>
                <a:spcPct val="90000"/>
              </a:lnSpc>
              <a:spcBef>
                <a:spcPts val="600"/>
              </a:spcBef>
              <a:buClr>
                <a:schemeClr val="accent2"/>
              </a:buClr>
              <a:buFont typeface="Arial" pitchFamily="34" charset="0"/>
              <a:buChar char="•"/>
              <a:defRPr sz="1600" kern="1200">
                <a:solidFill>
                  <a:schemeClr val="tx1"/>
                </a:solidFill>
                <a:latin typeface="+mn-lt"/>
                <a:ea typeface="+mn-ea"/>
                <a:cs typeface="+mn-cs"/>
              </a:defRPr>
            </a:lvl3pPr>
            <a:lvl4pPr marL="966788" indent="-173038" algn="l" defTabSz="914400" rtl="0" eaLnBrk="1" latinLnBrk="0" hangingPunct="1">
              <a:lnSpc>
                <a:spcPct val="90000"/>
              </a:lnSpc>
              <a:spcBef>
                <a:spcPts val="600"/>
              </a:spcBef>
              <a:buClr>
                <a:schemeClr val="accent2"/>
              </a:buClr>
              <a:buFont typeface="Arial" pitchFamily="34" charset="0"/>
              <a:buChar char="–"/>
              <a:defRPr sz="1400" kern="1200">
                <a:solidFill>
                  <a:schemeClr val="tx1"/>
                </a:solidFill>
                <a:latin typeface="+mn-lt"/>
                <a:ea typeface="+mn-ea"/>
                <a:cs typeface="+mn-cs"/>
              </a:defRPr>
            </a:lvl4pPr>
            <a:lvl5pPr marL="1208088" indent="-173038" algn="l" defTabSz="914400" rtl="0" eaLnBrk="1" latinLnBrk="0" hangingPunct="1">
              <a:lnSpc>
                <a:spcPct val="90000"/>
              </a:lnSpc>
              <a:spcBef>
                <a:spcPts val="600"/>
              </a:spcBef>
              <a:buClr>
                <a:schemeClr val="accent2"/>
              </a:buClr>
              <a:buFont typeface="Arial" pitchFamily="34" charset="0"/>
              <a:buChar char="•"/>
              <a:defRPr sz="1400" kern="1200">
                <a:solidFill>
                  <a:schemeClr val="tx1"/>
                </a:solidFill>
                <a:latin typeface="+mn-lt"/>
                <a:ea typeface="+mn-ea"/>
                <a:cs typeface="+mn-cs"/>
              </a:defRPr>
            </a:lvl5pPr>
            <a:lvl6pPr marL="1444752" indent="-173736" algn="l" defTabSz="914400" rtl="0" eaLnBrk="1" latinLnBrk="0" hangingPunct="1">
              <a:lnSpc>
                <a:spcPct val="90000"/>
              </a:lnSpc>
              <a:spcBef>
                <a:spcPts val="600"/>
              </a:spcBef>
              <a:buClr>
                <a:schemeClr val="accent2"/>
              </a:buClr>
              <a:buFont typeface="Arial" pitchFamily="34" charset="0"/>
              <a:buChar char="–"/>
              <a:defRPr sz="1400" kern="1200" baseline="0">
                <a:solidFill>
                  <a:schemeClr val="tx1"/>
                </a:solidFill>
                <a:latin typeface="+mn-lt"/>
                <a:ea typeface="+mn-ea"/>
                <a:cs typeface="+mn-cs"/>
              </a:defRPr>
            </a:lvl6pPr>
            <a:lvl7pPr marL="1682496" indent="-173736" algn="l" defTabSz="914400" rtl="0" eaLnBrk="1" latinLnBrk="0" hangingPunct="1">
              <a:lnSpc>
                <a:spcPct val="90000"/>
              </a:lnSpc>
              <a:spcBef>
                <a:spcPts val="600"/>
              </a:spcBef>
              <a:buClr>
                <a:schemeClr val="accent2"/>
              </a:buClr>
              <a:buFont typeface="Arial" pitchFamily="34" charset="0"/>
              <a:buChar char="•"/>
              <a:defRPr sz="1400" kern="1200" baseline="0">
                <a:solidFill>
                  <a:schemeClr val="tx1"/>
                </a:solidFill>
                <a:latin typeface="+mn-lt"/>
                <a:ea typeface="+mn-ea"/>
                <a:cs typeface="+mn-cs"/>
              </a:defRPr>
            </a:lvl7pPr>
            <a:lvl8pPr marL="1920240" indent="-173736" algn="l" defTabSz="914400" rtl="0" eaLnBrk="1" latinLnBrk="0" hangingPunct="1">
              <a:lnSpc>
                <a:spcPct val="90000"/>
              </a:lnSpc>
              <a:spcBef>
                <a:spcPts val="600"/>
              </a:spcBef>
              <a:buClr>
                <a:schemeClr val="accent2"/>
              </a:buClr>
              <a:buFont typeface="Arial" pitchFamily="34" charset="0"/>
              <a:buChar char="–"/>
              <a:defRPr sz="1400" kern="1200" baseline="0">
                <a:solidFill>
                  <a:schemeClr val="tx1"/>
                </a:solidFill>
                <a:latin typeface="+mn-lt"/>
                <a:ea typeface="+mn-ea"/>
                <a:cs typeface="+mn-cs"/>
              </a:defRPr>
            </a:lvl8pPr>
            <a:lvl9pPr marL="2157984" indent="-173736" algn="l" defTabSz="914400" rtl="0" eaLnBrk="1" latinLnBrk="0" hangingPunct="1">
              <a:lnSpc>
                <a:spcPct val="90000"/>
              </a:lnSpc>
              <a:spcBef>
                <a:spcPts val="600"/>
              </a:spcBef>
              <a:buClr>
                <a:schemeClr val="accent2"/>
              </a:buClr>
              <a:buFont typeface="Arial" pitchFamily="34" charset="0"/>
              <a:buChar char="•"/>
              <a:defRPr sz="1400" kern="1200" baseline="0">
                <a:solidFill>
                  <a:schemeClr val="tx1"/>
                </a:solidFill>
                <a:latin typeface="+mn-lt"/>
                <a:ea typeface="+mn-ea"/>
                <a:cs typeface="+mn-cs"/>
              </a:defRPr>
            </a:lvl9pPr>
          </a:lstStyle>
          <a:p>
            <a:r>
              <a:rPr lang="en-US" dirty="0">
                <a:hlinkClick r:id="rId3">
                  <a:extLst>
                    <a:ext uri="{A12FA001-AC4F-418D-AE19-62706E023703}">
                      <ahyp:hlinkClr xmlns:ahyp="http://schemas.microsoft.com/office/drawing/2018/hyperlinkcolor" val="tx"/>
                    </a:ext>
                  </a:extLst>
                </a:hlinkClick>
              </a:rPr>
              <a:t>Mozilla</a:t>
            </a:r>
            <a:endParaRPr lang="en-US" dirty="0"/>
          </a:p>
          <a:p>
            <a:r>
              <a:rPr lang="en-US" dirty="0" err="1">
                <a:hlinkClick r:id="rId4">
                  <a:extLst>
                    <a:ext uri="{A12FA001-AC4F-418D-AE19-62706E023703}">
                      <ahyp:hlinkClr xmlns:ahyp="http://schemas.microsoft.com/office/drawing/2018/hyperlinkcolor" val="tx"/>
                    </a:ext>
                  </a:extLst>
                </a:hlinkClick>
              </a:rPr>
              <a:t>SourceForge</a:t>
            </a:r>
            <a:endParaRPr lang="en-US" dirty="0"/>
          </a:p>
          <a:p>
            <a:r>
              <a:rPr lang="en-US" dirty="0">
                <a:hlinkClick r:id="rId5">
                  <a:extLst>
                    <a:ext uri="{A12FA001-AC4F-418D-AE19-62706E023703}">
                      <ahyp:hlinkClr xmlns:ahyp="http://schemas.microsoft.com/office/drawing/2018/hyperlinkcolor" val="tx"/>
                    </a:ext>
                  </a:extLst>
                </a:hlinkClick>
              </a:rPr>
              <a:t>Instagram</a:t>
            </a:r>
            <a:endParaRPr lang="en-US" dirty="0"/>
          </a:p>
          <a:p>
            <a:r>
              <a:rPr lang="en-US" dirty="0">
                <a:hlinkClick r:id="rId6">
                  <a:extLst>
                    <a:ext uri="{A12FA001-AC4F-418D-AE19-62706E023703}">
                      <ahyp:hlinkClr xmlns:ahyp="http://schemas.microsoft.com/office/drawing/2018/hyperlinkcolor" val="tx"/>
                    </a:ext>
                  </a:extLst>
                </a:hlinkClick>
              </a:rPr>
              <a:t>NPR</a:t>
            </a:r>
            <a:endParaRPr lang="en-US" dirty="0"/>
          </a:p>
          <a:p>
            <a:endParaRPr lang="en-US" dirty="0"/>
          </a:p>
        </p:txBody>
      </p:sp>
    </p:spTree>
    <p:extLst>
      <p:ext uri="{BB962C8B-B14F-4D97-AF65-F5344CB8AC3E}">
        <p14:creationId xmlns:p14="http://schemas.microsoft.com/office/powerpoint/2010/main" val="4056128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1E5C4-08FD-41F6-944A-6117F23C97FE}"/>
              </a:ext>
            </a:extLst>
          </p:cNvPr>
          <p:cNvSpPr>
            <a:spLocks noGrp="1"/>
          </p:cNvSpPr>
          <p:nvPr>
            <p:ph type="title"/>
          </p:nvPr>
        </p:nvSpPr>
        <p:spPr/>
        <p:txBody>
          <a:bodyPr>
            <a:normAutofit/>
          </a:bodyPr>
          <a:lstStyle/>
          <a:p>
            <a:r>
              <a:rPr lang="en-US" dirty="0"/>
              <a:t>terrible idea to put Logic into Templates?</a:t>
            </a:r>
          </a:p>
        </p:txBody>
      </p:sp>
      <p:sp>
        <p:nvSpPr>
          <p:cNvPr id="3" name="Content Placeholder 2">
            <a:extLst>
              <a:ext uri="{FF2B5EF4-FFF2-40B4-BE49-F238E27FC236}">
                <a16:creationId xmlns:a16="http://schemas.microsoft.com/office/drawing/2014/main" id="{D70DF90A-4668-4EA3-9A05-FE8ACD52071C}"/>
              </a:ext>
            </a:extLst>
          </p:cNvPr>
          <p:cNvSpPr>
            <a:spLocks noGrp="1"/>
          </p:cNvSpPr>
          <p:nvPr>
            <p:ph idx="1"/>
          </p:nvPr>
        </p:nvSpPr>
        <p:spPr>
          <a:xfrm>
            <a:off x="1448242" y="2819400"/>
            <a:ext cx="9601200" cy="1676400"/>
          </a:xfrm>
        </p:spPr>
        <p:txBody>
          <a:bodyPr/>
          <a:lstStyle/>
          <a:p>
            <a:pPr marL="0" indent="0">
              <a:buNone/>
            </a:pPr>
            <a:r>
              <a:rPr lang="en-US" dirty="0"/>
              <a:t>Remove as much logic from templates as possible,</a:t>
            </a:r>
          </a:p>
          <a:p>
            <a:pPr marL="0" indent="0">
              <a:buNone/>
            </a:pPr>
            <a:r>
              <a:rPr lang="en-US" b="1" dirty="0"/>
              <a:t>But</a:t>
            </a:r>
            <a:r>
              <a:rPr lang="en-US" dirty="0"/>
              <a:t> </a:t>
            </a:r>
          </a:p>
          <a:p>
            <a:pPr marL="0" indent="0">
              <a:buNone/>
            </a:pPr>
            <a:r>
              <a:rPr lang="en-US" dirty="0"/>
              <a:t>Some amount of logic is required in templates to keep everyone happy</a:t>
            </a:r>
          </a:p>
        </p:txBody>
      </p:sp>
      <p:sp>
        <p:nvSpPr>
          <p:cNvPr id="4" name="Slide Number Placeholder 3">
            <a:extLst>
              <a:ext uri="{FF2B5EF4-FFF2-40B4-BE49-F238E27FC236}">
                <a16:creationId xmlns:a16="http://schemas.microsoft.com/office/drawing/2014/main" id="{14E98CAC-86ED-4098-BCE4-39ACD32DB611}"/>
              </a:ext>
            </a:extLst>
          </p:cNvPr>
          <p:cNvSpPr>
            <a:spLocks noGrp="1"/>
          </p:cNvSpPr>
          <p:nvPr>
            <p:ph type="sldNum" sz="quarter" idx="12"/>
          </p:nvPr>
        </p:nvSpPr>
        <p:spPr/>
        <p:txBody>
          <a:bodyPr/>
          <a:lstStyle/>
          <a:p>
            <a:fld id="{E5137D0E-4A4F-4307-8994-C1891D747D59}" type="slidenum">
              <a:rPr lang="en-US" smtClean="0"/>
              <a:t>6</a:t>
            </a:fld>
            <a:endParaRPr lang="en-US"/>
          </a:p>
        </p:txBody>
      </p:sp>
    </p:spTree>
    <p:extLst>
      <p:ext uri="{BB962C8B-B14F-4D97-AF65-F5344CB8AC3E}">
        <p14:creationId xmlns:p14="http://schemas.microsoft.com/office/powerpoint/2010/main" val="2444057687"/>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1A91-E5C5-4B9C-841F-6ACD11682437}"/>
              </a:ext>
            </a:extLst>
          </p:cNvPr>
          <p:cNvSpPr>
            <a:spLocks noGrp="1"/>
          </p:cNvSpPr>
          <p:nvPr>
            <p:ph type="title"/>
          </p:nvPr>
        </p:nvSpPr>
        <p:spPr/>
        <p:txBody>
          <a:bodyPr>
            <a:normAutofit/>
          </a:bodyPr>
          <a:lstStyle/>
          <a:p>
            <a:r>
              <a:rPr lang="en-US" dirty="0"/>
              <a:t>Implementation &amp; Architecture review</a:t>
            </a:r>
            <a:endParaRPr lang="fa-IR" dirty="0"/>
          </a:p>
        </p:txBody>
      </p:sp>
      <p:pic>
        <p:nvPicPr>
          <p:cNvPr id="7" name="Content Placeholder 6">
            <a:extLst>
              <a:ext uri="{FF2B5EF4-FFF2-40B4-BE49-F238E27FC236}">
                <a16:creationId xmlns:a16="http://schemas.microsoft.com/office/drawing/2014/main" id="{386E9164-E288-4466-9662-E8CF15C10D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27482" y="2460193"/>
            <a:ext cx="7333860" cy="3822970"/>
          </a:xfrm>
        </p:spPr>
      </p:pic>
      <p:sp>
        <p:nvSpPr>
          <p:cNvPr id="5" name="Slide Number Placeholder 4">
            <a:extLst>
              <a:ext uri="{FF2B5EF4-FFF2-40B4-BE49-F238E27FC236}">
                <a16:creationId xmlns:a16="http://schemas.microsoft.com/office/drawing/2014/main" id="{4A21E3D9-7922-44B3-A6B7-0BA6075350F6}"/>
              </a:ext>
            </a:extLst>
          </p:cNvPr>
          <p:cNvSpPr>
            <a:spLocks noGrp="1"/>
          </p:cNvSpPr>
          <p:nvPr>
            <p:ph type="sldNum" sz="quarter" idx="12"/>
          </p:nvPr>
        </p:nvSpPr>
        <p:spPr/>
        <p:txBody>
          <a:bodyPr/>
          <a:lstStyle/>
          <a:p>
            <a:fld id="{E5137D0E-4A4F-4307-8994-C1891D747D59}" type="slidenum">
              <a:rPr lang="en-US" smtClean="0"/>
              <a:t>7</a:t>
            </a:fld>
            <a:endParaRPr lang="en-US"/>
          </a:p>
        </p:txBody>
      </p:sp>
    </p:spTree>
    <p:extLst>
      <p:ext uri="{BB962C8B-B14F-4D97-AF65-F5344CB8AC3E}">
        <p14:creationId xmlns:p14="http://schemas.microsoft.com/office/powerpoint/2010/main" val="2482743614"/>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1A91-E5C5-4B9C-841F-6ACD11682437}"/>
              </a:ext>
            </a:extLst>
          </p:cNvPr>
          <p:cNvSpPr>
            <a:spLocks noGrp="1"/>
          </p:cNvSpPr>
          <p:nvPr>
            <p:ph type="title"/>
          </p:nvPr>
        </p:nvSpPr>
        <p:spPr/>
        <p:txBody>
          <a:bodyPr>
            <a:normAutofit/>
          </a:bodyPr>
          <a:lstStyle/>
          <a:p>
            <a:r>
              <a:rPr lang="en-US" dirty="0"/>
              <a:t>Implementation &amp; Architecture review (Cont’d)</a:t>
            </a:r>
            <a:endParaRPr lang="fa-IR" dirty="0"/>
          </a:p>
        </p:txBody>
      </p:sp>
      <p:sp>
        <p:nvSpPr>
          <p:cNvPr id="3" name="Content Placeholder 2">
            <a:extLst>
              <a:ext uri="{FF2B5EF4-FFF2-40B4-BE49-F238E27FC236}">
                <a16:creationId xmlns:a16="http://schemas.microsoft.com/office/drawing/2014/main" id="{3FC95CB4-8B46-4CAC-A637-81322FC44F20}"/>
              </a:ext>
            </a:extLst>
          </p:cNvPr>
          <p:cNvSpPr>
            <a:spLocks noGrp="1"/>
          </p:cNvSpPr>
          <p:nvPr>
            <p:ph idx="1"/>
          </p:nvPr>
        </p:nvSpPr>
        <p:spPr>
          <a:xfrm>
            <a:off x="581041" y="2180497"/>
            <a:ext cx="11026743" cy="2010503"/>
          </a:xfrm>
        </p:spPr>
        <p:txBody>
          <a:bodyPr/>
          <a:lstStyle/>
          <a:p>
            <a:pPr marL="0" indent="0">
              <a:buNone/>
            </a:pPr>
            <a:r>
              <a:rPr lang="en-US" b="1" dirty="0"/>
              <a:t>core component</a:t>
            </a:r>
          </a:p>
          <a:p>
            <a:pPr lvl="1"/>
            <a:r>
              <a:rPr lang="en-US" dirty="0"/>
              <a:t>The core component of Jinja is the </a:t>
            </a:r>
            <a:r>
              <a:rPr lang="en-US" i="1" dirty="0"/>
              <a:t>Environment.</a:t>
            </a:r>
          </a:p>
          <a:p>
            <a:pPr lvl="1"/>
            <a:r>
              <a:rPr lang="en-US" dirty="0"/>
              <a:t>Contains important shared variables like configuration, filters, </a:t>
            </a:r>
            <a:r>
              <a:rPr lang="en-US" dirty="0" err="1"/>
              <a:t>globals</a:t>
            </a:r>
            <a:r>
              <a:rPr lang="en-US" dirty="0"/>
              <a:t> </a:t>
            </a:r>
          </a:p>
          <a:p>
            <a:pPr lvl="1"/>
            <a:r>
              <a:rPr lang="en-US" dirty="0"/>
              <a:t>Used to load templates</a:t>
            </a:r>
          </a:p>
          <a:p>
            <a:pPr lvl="1"/>
            <a:endParaRPr lang="en-US" b="1" dirty="0"/>
          </a:p>
        </p:txBody>
      </p:sp>
      <p:sp>
        <p:nvSpPr>
          <p:cNvPr id="5" name="Slide Number Placeholder 4">
            <a:extLst>
              <a:ext uri="{FF2B5EF4-FFF2-40B4-BE49-F238E27FC236}">
                <a16:creationId xmlns:a16="http://schemas.microsoft.com/office/drawing/2014/main" id="{4A21E3D9-7922-44B3-A6B7-0BA6075350F6}"/>
              </a:ext>
            </a:extLst>
          </p:cNvPr>
          <p:cNvSpPr>
            <a:spLocks noGrp="1"/>
          </p:cNvSpPr>
          <p:nvPr>
            <p:ph type="sldNum" sz="quarter" idx="12"/>
          </p:nvPr>
        </p:nvSpPr>
        <p:spPr/>
        <p:txBody>
          <a:bodyPr/>
          <a:lstStyle/>
          <a:p>
            <a:fld id="{E5137D0E-4A4F-4307-8994-C1891D747D59}" type="slidenum">
              <a:rPr lang="en-US" smtClean="0"/>
              <a:t>8</a:t>
            </a:fld>
            <a:endParaRPr lang="en-US"/>
          </a:p>
        </p:txBody>
      </p:sp>
      <p:pic>
        <p:nvPicPr>
          <p:cNvPr id="6" name="Picture 5">
            <a:extLst>
              <a:ext uri="{FF2B5EF4-FFF2-40B4-BE49-F238E27FC236}">
                <a16:creationId xmlns:a16="http://schemas.microsoft.com/office/drawing/2014/main" id="{852D1F8B-DC34-49B2-80F3-0C0BD1D85C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5412" y="3697806"/>
            <a:ext cx="3505200" cy="2623457"/>
          </a:xfrm>
          <a:prstGeom prst="rect">
            <a:avLst/>
          </a:prstGeom>
        </p:spPr>
      </p:pic>
    </p:spTree>
    <p:extLst>
      <p:ext uri="{BB962C8B-B14F-4D97-AF65-F5344CB8AC3E}">
        <p14:creationId xmlns:p14="http://schemas.microsoft.com/office/powerpoint/2010/main" val="1981649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1A91-E5C5-4B9C-841F-6ACD11682437}"/>
              </a:ext>
            </a:extLst>
          </p:cNvPr>
          <p:cNvSpPr>
            <a:spLocks noGrp="1"/>
          </p:cNvSpPr>
          <p:nvPr>
            <p:ph type="title"/>
          </p:nvPr>
        </p:nvSpPr>
        <p:spPr/>
        <p:txBody>
          <a:bodyPr>
            <a:normAutofit/>
          </a:bodyPr>
          <a:lstStyle/>
          <a:p>
            <a:r>
              <a:rPr lang="en-US" dirty="0"/>
              <a:t>Implementation &amp; Architecture review (Cont’d)</a:t>
            </a:r>
            <a:endParaRPr lang="fa-IR" dirty="0"/>
          </a:p>
        </p:txBody>
      </p:sp>
      <p:sp>
        <p:nvSpPr>
          <p:cNvPr id="3" name="Content Placeholder 2">
            <a:extLst>
              <a:ext uri="{FF2B5EF4-FFF2-40B4-BE49-F238E27FC236}">
                <a16:creationId xmlns:a16="http://schemas.microsoft.com/office/drawing/2014/main" id="{3FC95CB4-8B46-4CAC-A637-81322FC44F20}"/>
              </a:ext>
            </a:extLst>
          </p:cNvPr>
          <p:cNvSpPr>
            <a:spLocks noGrp="1"/>
          </p:cNvSpPr>
          <p:nvPr>
            <p:ph idx="1"/>
          </p:nvPr>
        </p:nvSpPr>
        <p:spPr/>
        <p:txBody>
          <a:bodyPr>
            <a:normAutofit lnSpcReduction="10000"/>
          </a:bodyPr>
          <a:lstStyle/>
          <a:p>
            <a:pPr marL="0" indent="0">
              <a:buNone/>
            </a:pPr>
            <a:r>
              <a:rPr lang="en-US" b="1" dirty="0"/>
              <a:t>API </a:t>
            </a:r>
            <a:r>
              <a:rPr lang="en-US" dirty="0"/>
              <a:t> </a:t>
            </a:r>
          </a:p>
          <a:p>
            <a:pPr lvl="1"/>
            <a:r>
              <a:rPr lang="en-US" b="1" dirty="0"/>
              <a:t>High level API</a:t>
            </a:r>
          </a:p>
          <a:p>
            <a:pPr lvl="2"/>
            <a:r>
              <a:rPr lang="en-US" dirty="0"/>
              <a:t>use in the application to load and render Jinja2 templates</a:t>
            </a:r>
            <a:endParaRPr lang="en-US" b="1" dirty="0"/>
          </a:p>
          <a:p>
            <a:pPr lvl="1"/>
            <a:r>
              <a:rPr lang="en-US" b="1" dirty="0"/>
              <a:t>Low level API</a:t>
            </a:r>
          </a:p>
          <a:p>
            <a:pPr lvl="2"/>
            <a:r>
              <a:rPr lang="en-US" dirty="0"/>
              <a:t>exposes functionality</a:t>
            </a:r>
            <a:endParaRPr lang="fa-IR" dirty="0"/>
          </a:p>
          <a:p>
            <a:pPr lvl="2"/>
            <a:r>
              <a:rPr lang="en-US" dirty="0"/>
              <a:t>useful to understand some implementation details</a:t>
            </a:r>
            <a:endParaRPr lang="fa-IR" dirty="0"/>
          </a:p>
          <a:p>
            <a:pPr lvl="2"/>
            <a:r>
              <a:rPr lang="en-US" dirty="0"/>
              <a:t>advanced extension techniques</a:t>
            </a:r>
            <a:endParaRPr lang="fa-IR" dirty="0"/>
          </a:p>
          <a:p>
            <a:pPr lvl="2"/>
            <a:r>
              <a:rPr lang="en-US" dirty="0"/>
              <a:t>not recommended to be used</a:t>
            </a:r>
          </a:p>
          <a:p>
            <a:pPr lvl="1"/>
            <a:r>
              <a:rPr lang="en-US" dirty="0"/>
              <a:t> </a:t>
            </a:r>
            <a:r>
              <a:rPr lang="en-US" b="1" dirty="0"/>
              <a:t>Meta API</a:t>
            </a:r>
          </a:p>
          <a:p>
            <a:pPr lvl="2"/>
            <a:r>
              <a:rPr lang="en-US" dirty="0"/>
              <a:t>some information about abstract syntax trees (AST)</a:t>
            </a:r>
          </a:p>
          <a:p>
            <a:pPr lvl="2"/>
            <a:r>
              <a:rPr lang="en-US" dirty="0"/>
              <a:t>help applications to implement more advanced template concepts</a:t>
            </a:r>
          </a:p>
        </p:txBody>
      </p:sp>
      <p:sp>
        <p:nvSpPr>
          <p:cNvPr id="5" name="Slide Number Placeholder 4">
            <a:extLst>
              <a:ext uri="{FF2B5EF4-FFF2-40B4-BE49-F238E27FC236}">
                <a16:creationId xmlns:a16="http://schemas.microsoft.com/office/drawing/2014/main" id="{4A21E3D9-7922-44B3-A6B7-0BA6075350F6}"/>
              </a:ext>
            </a:extLst>
          </p:cNvPr>
          <p:cNvSpPr>
            <a:spLocks noGrp="1"/>
          </p:cNvSpPr>
          <p:nvPr>
            <p:ph type="sldNum" sz="quarter" idx="12"/>
          </p:nvPr>
        </p:nvSpPr>
        <p:spPr/>
        <p:txBody>
          <a:bodyPr/>
          <a:lstStyle/>
          <a:p>
            <a:fld id="{E5137D0E-4A4F-4307-8994-C1891D747D59}" type="slidenum">
              <a:rPr lang="en-US" smtClean="0"/>
              <a:t>9</a:t>
            </a:fld>
            <a:endParaRPr lang="en-US"/>
          </a:p>
        </p:txBody>
      </p:sp>
    </p:spTree>
    <p:extLst>
      <p:ext uri="{BB962C8B-B14F-4D97-AF65-F5344CB8AC3E}">
        <p14:creationId xmlns:p14="http://schemas.microsoft.com/office/powerpoint/2010/main" val="57362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vidend">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TM03457464[[fn=Dividend]]</Template>
  <TotalTime>1252</TotalTime>
  <Words>976</Words>
  <Application>Microsoft Office PowerPoint</Application>
  <PresentationFormat>Custom</PresentationFormat>
  <Paragraphs>260</Paragraphs>
  <Slides>24</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Century Gothic</vt:lpstr>
      <vt:lpstr>Gill Sans MT</vt:lpstr>
      <vt:lpstr>Majalla UI</vt:lpstr>
      <vt:lpstr>Tahoma</vt:lpstr>
      <vt:lpstr>Wingdings 2</vt:lpstr>
      <vt:lpstr>Dividend</vt:lpstr>
      <vt:lpstr>Jinja</vt:lpstr>
      <vt:lpstr>Outline</vt:lpstr>
      <vt:lpstr>What is Jinja template engine?</vt:lpstr>
      <vt:lpstr>Features</vt:lpstr>
      <vt:lpstr>Features(Cont’d)</vt:lpstr>
      <vt:lpstr>terrible idea to put Logic into Templates?</vt:lpstr>
      <vt:lpstr>Implementation &amp; Architecture review</vt:lpstr>
      <vt:lpstr>Implementation &amp; Architecture review (Cont’d)</vt:lpstr>
      <vt:lpstr>Implementation &amp; Architecture review (Cont’d)</vt:lpstr>
      <vt:lpstr>Implementation &amp; Architecture review (Cont’d)</vt:lpstr>
      <vt:lpstr>Implementation &amp; Architecture review (Cont’d)</vt:lpstr>
      <vt:lpstr>Implementation &amp; Architecture review (Cont’d)</vt:lpstr>
      <vt:lpstr>Implementation &amp; Architecture review (Cont’d)</vt:lpstr>
      <vt:lpstr>Implementation &amp; Architecture review (Cont’d)</vt:lpstr>
      <vt:lpstr>Implementation &amp; Architecture review (Cont’d)</vt:lpstr>
      <vt:lpstr>Pros &amp; Cons</vt:lpstr>
      <vt:lpstr>Pros &amp; Cons(cont’d)</vt:lpstr>
      <vt:lpstr>Pros &amp; Cons(cont’d)</vt:lpstr>
      <vt:lpstr>Pros &amp; Cons(cont’d)</vt:lpstr>
      <vt:lpstr>Pros &amp; Cons(cont’d)</vt:lpstr>
      <vt:lpstr>Code Analyze</vt:lpstr>
      <vt:lpstr>Code Analyze</vt:lpstr>
      <vt:lpstr>Code Analyze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Jinja</dc:title>
  <dc:creator>ehsan saeedizade</dc:creator>
  <cp:lastModifiedBy>ehsan saeedizade</cp:lastModifiedBy>
  <cp:revision>118</cp:revision>
  <dcterms:created xsi:type="dcterms:W3CDTF">2018-11-11T17:00:35Z</dcterms:created>
  <dcterms:modified xsi:type="dcterms:W3CDTF">2018-11-22T09:16:56Z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74067800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